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70" r:id="rId15"/>
    <p:sldId id="268" r:id="rId16"/>
    <p:sldId id="269" r:id="rId17"/>
    <p:sldId id="271" r:id="rId18"/>
    <p:sldId id="275" r:id="rId19"/>
    <p:sldId id="272" r:id="rId20"/>
    <p:sldId id="273" r:id="rId21"/>
    <p:sldId id="274"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720"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6252156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Shape 15"/>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55"/>
        <p:cNvGrpSpPr/>
        <p:nvPr/>
      </p:nvGrpSpPr>
      <p:grpSpPr>
        <a:xfrm>
          <a:off x="0" y="0"/>
          <a:ext cx="0" cy="0"/>
          <a:chOff x="0" y="0"/>
          <a:chExt cx="0" cy="0"/>
        </a:xfrm>
      </p:grpSpPr>
      <p:sp>
        <p:nvSpPr>
          <p:cNvPr id="56" name="Shape 5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a:off x="0" y="1057700"/>
            <a:ext cx="9144000" cy="7164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txBox="1">
            <a:spLocks noGrp="1"/>
          </p:cNvSpPr>
          <p:nvPr>
            <p:ph type="ctrTitle"/>
          </p:nvPr>
        </p:nvSpPr>
        <p:spPr>
          <a:xfrm>
            <a:off x="345650" y="1057700"/>
            <a:ext cx="7172100" cy="716400"/>
          </a:xfrm>
          <a:prstGeom prst="rect">
            <a:avLst/>
          </a:prstGeom>
          <a:noFill/>
        </p:spPr>
        <p:txBody>
          <a:bodyPr spcFirstLastPara="1" wrap="square" lIns="91425" tIns="91425" rIns="91425" bIns="91425" anchor="ctr" anchorCtr="0"/>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Clr>
                <a:srgbClr val="FFFFFF"/>
              </a:buClr>
              <a:buSzPts val="2400"/>
              <a:buNone/>
              <a:defRPr sz="2400">
                <a:solidFill>
                  <a:srgbClr val="FFFFFF"/>
                </a:solidFill>
              </a:defRPr>
            </a:lvl2pPr>
            <a:lvl3pPr lvl="2" algn="l">
              <a:lnSpc>
                <a:spcPct val="100000"/>
              </a:lnSpc>
              <a:spcBef>
                <a:spcPts val="0"/>
              </a:spcBef>
              <a:spcAft>
                <a:spcPts val="0"/>
              </a:spcAft>
              <a:buClr>
                <a:srgbClr val="FFFFFF"/>
              </a:buClr>
              <a:buSzPts val="2400"/>
              <a:buNone/>
              <a:defRPr sz="2400">
                <a:solidFill>
                  <a:srgbClr val="FFFFFF"/>
                </a:solidFill>
              </a:defRPr>
            </a:lvl3pPr>
            <a:lvl4pPr lvl="3" algn="l">
              <a:lnSpc>
                <a:spcPct val="100000"/>
              </a:lnSpc>
              <a:spcBef>
                <a:spcPts val="0"/>
              </a:spcBef>
              <a:spcAft>
                <a:spcPts val="0"/>
              </a:spcAft>
              <a:buClr>
                <a:srgbClr val="FFFFFF"/>
              </a:buClr>
              <a:buSzPts val="2400"/>
              <a:buNone/>
              <a:defRPr sz="2400">
                <a:solidFill>
                  <a:srgbClr val="FFFFFF"/>
                </a:solidFill>
              </a:defRPr>
            </a:lvl4pPr>
            <a:lvl5pPr lvl="4" algn="l">
              <a:lnSpc>
                <a:spcPct val="100000"/>
              </a:lnSpc>
              <a:spcBef>
                <a:spcPts val="0"/>
              </a:spcBef>
              <a:spcAft>
                <a:spcPts val="0"/>
              </a:spcAft>
              <a:buClr>
                <a:srgbClr val="FFFFFF"/>
              </a:buClr>
              <a:buSzPts val="2400"/>
              <a:buNone/>
              <a:defRPr sz="2400">
                <a:solidFill>
                  <a:srgbClr val="FFFFFF"/>
                </a:solidFill>
              </a:defRPr>
            </a:lvl5pPr>
            <a:lvl6pPr lvl="5" algn="l">
              <a:lnSpc>
                <a:spcPct val="100000"/>
              </a:lnSpc>
              <a:spcBef>
                <a:spcPts val="0"/>
              </a:spcBef>
              <a:spcAft>
                <a:spcPts val="0"/>
              </a:spcAft>
              <a:buClr>
                <a:srgbClr val="FFFFFF"/>
              </a:buClr>
              <a:buSzPts val="2400"/>
              <a:buNone/>
              <a:defRPr sz="2400">
                <a:solidFill>
                  <a:srgbClr val="FFFFFF"/>
                </a:solidFill>
              </a:defRPr>
            </a:lvl6pPr>
            <a:lvl7pPr lvl="6" algn="l">
              <a:lnSpc>
                <a:spcPct val="100000"/>
              </a:lnSpc>
              <a:spcBef>
                <a:spcPts val="0"/>
              </a:spcBef>
              <a:spcAft>
                <a:spcPts val="0"/>
              </a:spcAft>
              <a:buClr>
                <a:srgbClr val="FFFFFF"/>
              </a:buClr>
              <a:buSzPts val="2400"/>
              <a:buNone/>
              <a:defRPr sz="2400">
                <a:solidFill>
                  <a:srgbClr val="FFFFFF"/>
                </a:solidFill>
              </a:defRPr>
            </a:lvl7pPr>
            <a:lvl8pPr lvl="7" algn="l">
              <a:lnSpc>
                <a:spcPct val="100000"/>
              </a:lnSpc>
              <a:spcBef>
                <a:spcPts val="0"/>
              </a:spcBef>
              <a:spcAft>
                <a:spcPts val="0"/>
              </a:spcAft>
              <a:buClr>
                <a:srgbClr val="FFFFFF"/>
              </a:buClr>
              <a:buSzPts val="2400"/>
              <a:buNone/>
              <a:defRPr sz="2400">
                <a:solidFill>
                  <a:srgbClr val="FFFFFF"/>
                </a:solidFill>
              </a:defRPr>
            </a:lvl8pPr>
            <a:lvl9pPr lvl="8" algn="l">
              <a:lnSpc>
                <a:spcPct val="100000"/>
              </a:lnSpc>
              <a:spcBef>
                <a:spcPts val="0"/>
              </a:spcBef>
              <a:spcAft>
                <a:spcPts val="0"/>
              </a:spcAft>
              <a:buClr>
                <a:srgbClr val="FFFFFF"/>
              </a:buClr>
              <a:buSzPts val="2400"/>
              <a:buNone/>
              <a:defRPr sz="2400">
                <a:solidFill>
                  <a:srgbClr val="FFFFFF"/>
                </a:solidFill>
              </a:defRPr>
            </a:lvl9pPr>
          </a:lstStyle>
          <a:p>
            <a:endParaRPr/>
          </a:p>
        </p:txBody>
      </p:sp>
      <p:sp>
        <p:nvSpPr>
          <p:cNvPr id="59" name="Shape 59"/>
          <p:cNvSpPr txBox="1">
            <a:spLocks noGrp="1"/>
          </p:cNvSpPr>
          <p:nvPr>
            <p:ph type="subTitle" idx="1"/>
          </p:nvPr>
        </p:nvSpPr>
        <p:spPr>
          <a:xfrm>
            <a:off x="345650" y="1925025"/>
            <a:ext cx="7172100" cy="19899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Clr>
                <a:srgbClr val="FFFFFF"/>
              </a:buClr>
              <a:buSzPts val="1600"/>
              <a:buNone/>
              <a:defRPr sz="1600">
                <a:solidFill>
                  <a:srgbClr val="FFFFFF"/>
                </a:solidFill>
              </a:defRPr>
            </a:lvl1pPr>
            <a:lvl2pPr lvl="1" algn="l">
              <a:lnSpc>
                <a:spcPct val="100000"/>
              </a:lnSpc>
              <a:spcBef>
                <a:spcPts val="0"/>
              </a:spcBef>
              <a:spcAft>
                <a:spcPts val="0"/>
              </a:spcAft>
              <a:buClr>
                <a:srgbClr val="FFFFFF"/>
              </a:buClr>
              <a:buSzPts val="1600"/>
              <a:buNone/>
              <a:defRPr sz="1600">
                <a:solidFill>
                  <a:srgbClr val="FFFFFF"/>
                </a:solidFill>
              </a:defRPr>
            </a:lvl2pPr>
            <a:lvl3pPr lvl="2" algn="l">
              <a:lnSpc>
                <a:spcPct val="100000"/>
              </a:lnSpc>
              <a:spcBef>
                <a:spcPts val="0"/>
              </a:spcBef>
              <a:spcAft>
                <a:spcPts val="0"/>
              </a:spcAft>
              <a:buClr>
                <a:srgbClr val="FFFFFF"/>
              </a:buClr>
              <a:buSzPts val="1600"/>
              <a:buNone/>
              <a:defRPr sz="1600">
                <a:solidFill>
                  <a:srgbClr val="FFFFFF"/>
                </a:solidFill>
              </a:defRPr>
            </a:lvl3pPr>
            <a:lvl4pPr lvl="3" algn="l">
              <a:lnSpc>
                <a:spcPct val="100000"/>
              </a:lnSpc>
              <a:spcBef>
                <a:spcPts val="0"/>
              </a:spcBef>
              <a:spcAft>
                <a:spcPts val="0"/>
              </a:spcAft>
              <a:buClr>
                <a:srgbClr val="FFFFFF"/>
              </a:buClr>
              <a:buSzPts val="1600"/>
              <a:buNone/>
              <a:defRPr sz="1600">
                <a:solidFill>
                  <a:srgbClr val="FFFFFF"/>
                </a:solidFill>
              </a:defRPr>
            </a:lvl4pPr>
            <a:lvl5pPr lvl="4" algn="l">
              <a:lnSpc>
                <a:spcPct val="100000"/>
              </a:lnSpc>
              <a:spcBef>
                <a:spcPts val="0"/>
              </a:spcBef>
              <a:spcAft>
                <a:spcPts val="0"/>
              </a:spcAft>
              <a:buClr>
                <a:srgbClr val="FFFFFF"/>
              </a:buClr>
              <a:buSzPts val="1600"/>
              <a:buNone/>
              <a:defRPr sz="1600">
                <a:solidFill>
                  <a:srgbClr val="FFFFFF"/>
                </a:solidFill>
              </a:defRPr>
            </a:lvl5pPr>
            <a:lvl6pPr lvl="5" algn="l">
              <a:lnSpc>
                <a:spcPct val="100000"/>
              </a:lnSpc>
              <a:spcBef>
                <a:spcPts val="0"/>
              </a:spcBef>
              <a:spcAft>
                <a:spcPts val="0"/>
              </a:spcAft>
              <a:buClr>
                <a:srgbClr val="FFFFFF"/>
              </a:buClr>
              <a:buSzPts val="1600"/>
              <a:buNone/>
              <a:defRPr sz="1600">
                <a:solidFill>
                  <a:srgbClr val="FFFFFF"/>
                </a:solidFill>
              </a:defRPr>
            </a:lvl6pPr>
            <a:lvl7pPr lvl="6" algn="l">
              <a:lnSpc>
                <a:spcPct val="100000"/>
              </a:lnSpc>
              <a:spcBef>
                <a:spcPts val="0"/>
              </a:spcBef>
              <a:spcAft>
                <a:spcPts val="0"/>
              </a:spcAft>
              <a:buClr>
                <a:srgbClr val="FFFFFF"/>
              </a:buClr>
              <a:buSzPts val="1600"/>
              <a:buNone/>
              <a:defRPr sz="1600">
                <a:solidFill>
                  <a:srgbClr val="FFFFFF"/>
                </a:solidFill>
              </a:defRPr>
            </a:lvl7pPr>
            <a:lvl8pPr lvl="7" algn="l">
              <a:lnSpc>
                <a:spcPct val="100000"/>
              </a:lnSpc>
              <a:spcBef>
                <a:spcPts val="0"/>
              </a:spcBef>
              <a:spcAft>
                <a:spcPts val="0"/>
              </a:spcAft>
              <a:buClr>
                <a:srgbClr val="FFFFFF"/>
              </a:buClr>
              <a:buSzPts val="1600"/>
              <a:buNone/>
              <a:defRPr sz="1600">
                <a:solidFill>
                  <a:srgbClr val="FFFFFF"/>
                </a:solidFill>
              </a:defRPr>
            </a:lvl8pPr>
            <a:lvl9pPr lvl="8" algn="l">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60" name="Shape 6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p>
            <a:pPr marL="0" lvl="0" indent="0" algn="r">
              <a:lnSpc>
                <a:spcPct val="100000"/>
              </a:lnSpc>
              <a:spcBef>
                <a:spcPts val="0"/>
              </a:spcBef>
              <a:spcAft>
                <a:spcPts val="0"/>
              </a:spcAft>
              <a:buNone/>
            </a:pPr>
            <a:fld id="{00000000-1234-1234-1234-123412341234}" type="slidenum">
              <a:rPr lang="fr" sz="1000">
                <a:solidFill>
                  <a:srgbClr val="FFFFFF"/>
                </a:solidFill>
              </a:rPr>
              <a:t>‹#›</a:t>
            </a:fld>
            <a:endParaRPr sz="1000">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2">
    <p:bg>
      <p:bgPr>
        <a:solidFill>
          <a:srgbClr val="FFFFFF"/>
        </a:solidFill>
        <a:effectLst/>
      </p:bgPr>
    </p:bg>
    <p:spTree>
      <p:nvGrpSpPr>
        <p:cNvPr id="1" name="Shape 61"/>
        <p:cNvGrpSpPr/>
        <p:nvPr/>
      </p:nvGrpSpPr>
      <p:grpSpPr>
        <a:xfrm>
          <a:off x="0" y="0"/>
          <a:ext cx="0" cy="0"/>
          <a:chOff x="0" y="0"/>
          <a:chExt cx="0" cy="0"/>
        </a:xfrm>
      </p:grpSpPr>
      <p:sp>
        <p:nvSpPr>
          <p:cNvPr id="62" name="Shape 62"/>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63"/>
          <p:cNvSpPr/>
          <p:nvPr/>
        </p:nvSpPr>
        <p:spPr>
          <a:xfrm>
            <a:off x="0" y="1057700"/>
            <a:ext cx="9144000" cy="7164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Shape 64"/>
          <p:cNvSpPr txBox="1">
            <a:spLocks noGrp="1"/>
          </p:cNvSpPr>
          <p:nvPr>
            <p:ph type="ctrTitle"/>
          </p:nvPr>
        </p:nvSpPr>
        <p:spPr>
          <a:xfrm>
            <a:off x="345650" y="1057700"/>
            <a:ext cx="7172100" cy="716400"/>
          </a:xfrm>
          <a:prstGeom prst="rect">
            <a:avLst/>
          </a:prstGeom>
          <a:noFill/>
        </p:spPr>
        <p:txBody>
          <a:bodyPr spcFirstLastPara="1" wrap="square" lIns="91425" tIns="91425" rIns="91425" bIns="91425" anchor="ctr" anchorCtr="0"/>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Clr>
                <a:srgbClr val="FFFFFF"/>
              </a:buClr>
              <a:buSzPts val="2400"/>
              <a:buNone/>
              <a:defRPr sz="2400">
                <a:solidFill>
                  <a:srgbClr val="FFFFFF"/>
                </a:solidFill>
              </a:defRPr>
            </a:lvl2pPr>
            <a:lvl3pPr lvl="2" algn="l">
              <a:lnSpc>
                <a:spcPct val="100000"/>
              </a:lnSpc>
              <a:spcBef>
                <a:spcPts val="0"/>
              </a:spcBef>
              <a:spcAft>
                <a:spcPts val="0"/>
              </a:spcAft>
              <a:buClr>
                <a:srgbClr val="FFFFFF"/>
              </a:buClr>
              <a:buSzPts val="2400"/>
              <a:buNone/>
              <a:defRPr sz="2400">
                <a:solidFill>
                  <a:srgbClr val="FFFFFF"/>
                </a:solidFill>
              </a:defRPr>
            </a:lvl3pPr>
            <a:lvl4pPr lvl="3" algn="l">
              <a:lnSpc>
                <a:spcPct val="100000"/>
              </a:lnSpc>
              <a:spcBef>
                <a:spcPts val="0"/>
              </a:spcBef>
              <a:spcAft>
                <a:spcPts val="0"/>
              </a:spcAft>
              <a:buClr>
                <a:srgbClr val="FFFFFF"/>
              </a:buClr>
              <a:buSzPts val="2400"/>
              <a:buNone/>
              <a:defRPr sz="2400">
                <a:solidFill>
                  <a:srgbClr val="FFFFFF"/>
                </a:solidFill>
              </a:defRPr>
            </a:lvl4pPr>
            <a:lvl5pPr lvl="4" algn="l">
              <a:lnSpc>
                <a:spcPct val="100000"/>
              </a:lnSpc>
              <a:spcBef>
                <a:spcPts val="0"/>
              </a:spcBef>
              <a:spcAft>
                <a:spcPts val="0"/>
              </a:spcAft>
              <a:buClr>
                <a:srgbClr val="FFFFFF"/>
              </a:buClr>
              <a:buSzPts val="2400"/>
              <a:buNone/>
              <a:defRPr sz="2400">
                <a:solidFill>
                  <a:srgbClr val="FFFFFF"/>
                </a:solidFill>
              </a:defRPr>
            </a:lvl5pPr>
            <a:lvl6pPr lvl="5" algn="l">
              <a:lnSpc>
                <a:spcPct val="100000"/>
              </a:lnSpc>
              <a:spcBef>
                <a:spcPts val="0"/>
              </a:spcBef>
              <a:spcAft>
                <a:spcPts val="0"/>
              </a:spcAft>
              <a:buClr>
                <a:srgbClr val="FFFFFF"/>
              </a:buClr>
              <a:buSzPts val="2400"/>
              <a:buNone/>
              <a:defRPr sz="2400">
                <a:solidFill>
                  <a:srgbClr val="FFFFFF"/>
                </a:solidFill>
              </a:defRPr>
            </a:lvl6pPr>
            <a:lvl7pPr lvl="6" algn="l">
              <a:lnSpc>
                <a:spcPct val="100000"/>
              </a:lnSpc>
              <a:spcBef>
                <a:spcPts val="0"/>
              </a:spcBef>
              <a:spcAft>
                <a:spcPts val="0"/>
              </a:spcAft>
              <a:buClr>
                <a:srgbClr val="FFFFFF"/>
              </a:buClr>
              <a:buSzPts val="2400"/>
              <a:buNone/>
              <a:defRPr sz="2400">
                <a:solidFill>
                  <a:srgbClr val="FFFFFF"/>
                </a:solidFill>
              </a:defRPr>
            </a:lvl7pPr>
            <a:lvl8pPr lvl="7" algn="l">
              <a:lnSpc>
                <a:spcPct val="100000"/>
              </a:lnSpc>
              <a:spcBef>
                <a:spcPts val="0"/>
              </a:spcBef>
              <a:spcAft>
                <a:spcPts val="0"/>
              </a:spcAft>
              <a:buClr>
                <a:srgbClr val="FFFFFF"/>
              </a:buClr>
              <a:buSzPts val="2400"/>
              <a:buNone/>
              <a:defRPr sz="2400">
                <a:solidFill>
                  <a:srgbClr val="FFFFFF"/>
                </a:solidFill>
              </a:defRPr>
            </a:lvl8pPr>
            <a:lvl9pPr lvl="8" algn="l">
              <a:lnSpc>
                <a:spcPct val="100000"/>
              </a:lnSpc>
              <a:spcBef>
                <a:spcPts val="0"/>
              </a:spcBef>
              <a:spcAft>
                <a:spcPts val="0"/>
              </a:spcAft>
              <a:buClr>
                <a:srgbClr val="FFFFFF"/>
              </a:buClr>
              <a:buSzPts val="2400"/>
              <a:buNone/>
              <a:defRPr sz="2400">
                <a:solidFill>
                  <a:srgbClr val="FFFFFF"/>
                </a:solidFill>
              </a:defRPr>
            </a:lvl9pPr>
          </a:lstStyle>
          <a:p>
            <a:endParaRPr/>
          </a:p>
        </p:txBody>
      </p:sp>
      <p:sp>
        <p:nvSpPr>
          <p:cNvPr id="65" name="Shape 65"/>
          <p:cNvSpPr txBox="1">
            <a:spLocks noGrp="1"/>
          </p:cNvSpPr>
          <p:nvPr>
            <p:ph type="subTitle" idx="1"/>
          </p:nvPr>
        </p:nvSpPr>
        <p:spPr>
          <a:xfrm>
            <a:off x="345650" y="1925025"/>
            <a:ext cx="7172100" cy="19899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Clr>
                <a:srgbClr val="FFFFFF"/>
              </a:buClr>
              <a:buSzPts val="1600"/>
              <a:buNone/>
              <a:defRPr sz="1600">
                <a:solidFill>
                  <a:srgbClr val="FFFFFF"/>
                </a:solidFill>
              </a:defRPr>
            </a:lvl1pPr>
            <a:lvl2pPr lvl="1" algn="l">
              <a:lnSpc>
                <a:spcPct val="100000"/>
              </a:lnSpc>
              <a:spcBef>
                <a:spcPts val="0"/>
              </a:spcBef>
              <a:spcAft>
                <a:spcPts val="0"/>
              </a:spcAft>
              <a:buClr>
                <a:srgbClr val="FFFFFF"/>
              </a:buClr>
              <a:buSzPts val="1600"/>
              <a:buNone/>
              <a:defRPr sz="1600">
                <a:solidFill>
                  <a:srgbClr val="FFFFFF"/>
                </a:solidFill>
              </a:defRPr>
            </a:lvl2pPr>
            <a:lvl3pPr lvl="2" algn="l">
              <a:lnSpc>
                <a:spcPct val="100000"/>
              </a:lnSpc>
              <a:spcBef>
                <a:spcPts val="0"/>
              </a:spcBef>
              <a:spcAft>
                <a:spcPts val="0"/>
              </a:spcAft>
              <a:buClr>
                <a:srgbClr val="FFFFFF"/>
              </a:buClr>
              <a:buSzPts val="1600"/>
              <a:buNone/>
              <a:defRPr sz="1600">
                <a:solidFill>
                  <a:srgbClr val="FFFFFF"/>
                </a:solidFill>
              </a:defRPr>
            </a:lvl3pPr>
            <a:lvl4pPr lvl="3" algn="l">
              <a:lnSpc>
                <a:spcPct val="100000"/>
              </a:lnSpc>
              <a:spcBef>
                <a:spcPts val="0"/>
              </a:spcBef>
              <a:spcAft>
                <a:spcPts val="0"/>
              </a:spcAft>
              <a:buClr>
                <a:srgbClr val="FFFFFF"/>
              </a:buClr>
              <a:buSzPts val="1600"/>
              <a:buNone/>
              <a:defRPr sz="1600">
                <a:solidFill>
                  <a:srgbClr val="FFFFFF"/>
                </a:solidFill>
              </a:defRPr>
            </a:lvl4pPr>
            <a:lvl5pPr lvl="4" algn="l">
              <a:lnSpc>
                <a:spcPct val="100000"/>
              </a:lnSpc>
              <a:spcBef>
                <a:spcPts val="0"/>
              </a:spcBef>
              <a:spcAft>
                <a:spcPts val="0"/>
              </a:spcAft>
              <a:buClr>
                <a:srgbClr val="FFFFFF"/>
              </a:buClr>
              <a:buSzPts val="1600"/>
              <a:buNone/>
              <a:defRPr sz="1600">
                <a:solidFill>
                  <a:srgbClr val="FFFFFF"/>
                </a:solidFill>
              </a:defRPr>
            </a:lvl5pPr>
            <a:lvl6pPr lvl="5" algn="l">
              <a:lnSpc>
                <a:spcPct val="100000"/>
              </a:lnSpc>
              <a:spcBef>
                <a:spcPts val="0"/>
              </a:spcBef>
              <a:spcAft>
                <a:spcPts val="0"/>
              </a:spcAft>
              <a:buClr>
                <a:srgbClr val="FFFFFF"/>
              </a:buClr>
              <a:buSzPts val="1600"/>
              <a:buNone/>
              <a:defRPr sz="1600">
                <a:solidFill>
                  <a:srgbClr val="FFFFFF"/>
                </a:solidFill>
              </a:defRPr>
            </a:lvl6pPr>
            <a:lvl7pPr lvl="6" algn="l">
              <a:lnSpc>
                <a:spcPct val="100000"/>
              </a:lnSpc>
              <a:spcBef>
                <a:spcPts val="0"/>
              </a:spcBef>
              <a:spcAft>
                <a:spcPts val="0"/>
              </a:spcAft>
              <a:buClr>
                <a:srgbClr val="FFFFFF"/>
              </a:buClr>
              <a:buSzPts val="1600"/>
              <a:buNone/>
              <a:defRPr sz="1600">
                <a:solidFill>
                  <a:srgbClr val="FFFFFF"/>
                </a:solidFill>
              </a:defRPr>
            </a:lvl7pPr>
            <a:lvl8pPr lvl="7" algn="l">
              <a:lnSpc>
                <a:spcPct val="100000"/>
              </a:lnSpc>
              <a:spcBef>
                <a:spcPts val="0"/>
              </a:spcBef>
              <a:spcAft>
                <a:spcPts val="0"/>
              </a:spcAft>
              <a:buClr>
                <a:srgbClr val="FFFFFF"/>
              </a:buClr>
              <a:buSzPts val="1600"/>
              <a:buNone/>
              <a:defRPr sz="1600">
                <a:solidFill>
                  <a:srgbClr val="FFFFFF"/>
                </a:solidFill>
              </a:defRPr>
            </a:lvl8pPr>
            <a:lvl9pPr lvl="8" algn="l">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66" name="Shape 6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p>
            <a:pPr marL="0" lvl="0" indent="0" algn="r">
              <a:lnSpc>
                <a:spcPct val="100000"/>
              </a:lnSpc>
              <a:spcBef>
                <a:spcPts val="0"/>
              </a:spcBef>
              <a:spcAft>
                <a:spcPts val="0"/>
              </a:spcAft>
              <a:buNone/>
            </a:pPr>
            <a:fld id="{00000000-1234-1234-1234-123412341234}" type="slidenum">
              <a:rPr lang="fr" sz="1000">
                <a:solidFill>
                  <a:srgbClr val="FFFFFF"/>
                </a:solidFill>
              </a:rPr>
              <a:t>‹#›</a:t>
            </a:fld>
            <a:endParaRPr sz="1000">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3">
    <p:bg>
      <p:bgPr>
        <a:solidFill>
          <a:srgbClr val="FFFFFF"/>
        </a:solidFill>
        <a:effectLst/>
      </p:bgPr>
    </p:bg>
    <p:spTree>
      <p:nvGrpSpPr>
        <p:cNvPr id="1" name="Shape 67"/>
        <p:cNvGrpSpPr/>
        <p:nvPr/>
      </p:nvGrpSpPr>
      <p:grpSpPr>
        <a:xfrm>
          <a:off x="0" y="0"/>
          <a:ext cx="0" cy="0"/>
          <a:chOff x="0" y="0"/>
          <a:chExt cx="0" cy="0"/>
        </a:xfrm>
      </p:grpSpPr>
      <p:sp>
        <p:nvSpPr>
          <p:cNvPr id="68" name="Shape 6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a:off x="0" y="1057700"/>
            <a:ext cx="9144000" cy="7164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txBox="1">
            <a:spLocks noGrp="1"/>
          </p:cNvSpPr>
          <p:nvPr>
            <p:ph type="ctrTitle"/>
          </p:nvPr>
        </p:nvSpPr>
        <p:spPr>
          <a:xfrm>
            <a:off x="345650" y="1057700"/>
            <a:ext cx="7172100" cy="716400"/>
          </a:xfrm>
          <a:prstGeom prst="rect">
            <a:avLst/>
          </a:prstGeom>
          <a:noFill/>
        </p:spPr>
        <p:txBody>
          <a:bodyPr spcFirstLastPara="1" wrap="square" lIns="91425" tIns="91425" rIns="91425" bIns="91425" anchor="ctr" anchorCtr="0"/>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Clr>
                <a:srgbClr val="FFFFFF"/>
              </a:buClr>
              <a:buSzPts val="2400"/>
              <a:buNone/>
              <a:defRPr sz="2400">
                <a:solidFill>
                  <a:srgbClr val="FFFFFF"/>
                </a:solidFill>
              </a:defRPr>
            </a:lvl2pPr>
            <a:lvl3pPr lvl="2" algn="l">
              <a:lnSpc>
                <a:spcPct val="100000"/>
              </a:lnSpc>
              <a:spcBef>
                <a:spcPts val="0"/>
              </a:spcBef>
              <a:spcAft>
                <a:spcPts val="0"/>
              </a:spcAft>
              <a:buClr>
                <a:srgbClr val="FFFFFF"/>
              </a:buClr>
              <a:buSzPts val="2400"/>
              <a:buNone/>
              <a:defRPr sz="2400">
                <a:solidFill>
                  <a:srgbClr val="FFFFFF"/>
                </a:solidFill>
              </a:defRPr>
            </a:lvl3pPr>
            <a:lvl4pPr lvl="3" algn="l">
              <a:lnSpc>
                <a:spcPct val="100000"/>
              </a:lnSpc>
              <a:spcBef>
                <a:spcPts val="0"/>
              </a:spcBef>
              <a:spcAft>
                <a:spcPts val="0"/>
              </a:spcAft>
              <a:buClr>
                <a:srgbClr val="FFFFFF"/>
              </a:buClr>
              <a:buSzPts val="2400"/>
              <a:buNone/>
              <a:defRPr sz="2400">
                <a:solidFill>
                  <a:srgbClr val="FFFFFF"/>
                </a:solidFill>
              </a:defRPr>
            </a:lvl4pPr>
            <a:lvl5pPr lvl="4" algn="l">
              <a:lnSpc>
                <a:spcPct val="100000"/>
              </a:lnSpc>
              <a:spcBef>
                <a:spcPts val="0"/>
              </a:spcBef>
              <a:spcAft>
                <a:spcPts val="0"/>
              </a:spcAft>
              <a:buClr>
                <a:srgbClr val="FFFFFF"/>
              </a:buClr>
              <a:buSzPts val="2400"/>
              <a:buNone/>
              <a:defRPr sz="2400">
                <a:solidFill>
                  <a:srgbClr val="FFFFFF"/>
                </a:solidFill>
              </a:defRPr>
            </a:lvl5pPr>
            <a:lvl6pPr lvl="5" algn="l">
              <a:lnSpc>
                <a:spcPct val="100000"/>
              </a:lnSpc>
              <a:spcBef>
                <a:spcPts val="0"/>
              </a:spcBef>
              <a:spcAft>
                <a:spcPts val="0"/>
              </a:spcAft>
              <a:buClr>
                <a:srgbClr val="FFFFFF"/>
              </a:buClr>
              <a:buSzPts val="2400"/>
              <a:buNone/>
              <a:defRPr sz="2400">
                <a:solidFill>
                  <a:srgbClr val="FFFFFF"/>
                </a:solidFill>
              </a:defRPr>
            </a:lvl6pPr>
            <a:lvl7pPr lvl="6" algn="l">
              <a:lnSpc>
                <a:spcPct val="100000"/>
              </a:lnSpc>
              <a:spcBef>
                <a:spcPts val="0"/>
              </a:spcBef>
              <a:spcAft>
                <a:spcPts val="0"/>
              </a:spcAft>
              <a:buClr>
                <a:srgbClr val="FFFFFF"/>
              </a:buClr>
              <a:buSzPts val="2400"/>
              <a:buNone/>
              <a:defRPr sz="2400">
                <a:solidFill>
                  <a:srgbClr val="FFFFFF"/>
                </a:solidFill>
              </a:defRPr>
            </a:lvl7pPr>
            <a:lvl8pPr lvl="7" algn="l">
              <a:lnSpc>
                <a:spcPct val="100000"/>
              </a:lnSpc>
              <a:spcBef>
                <a:spcPts val="0"/>
              </a:spcBef>
              <a:spcAft>
                <a:spcPts val="0"/>
              </a:spcAft>
              <a:buClr>
                <a:srgbClr val="FFFFFF"/>
              </a:buClr>
              <a:buSzPts val="2400"/>
              <a:buNone/>
              <a:defRPr sz="2400">
                <a:solidFill>
                  <a:srgbClr val="FFFFFF"/>
                </a:solidFill>
              </a:defRPr>
            </a:lvl8pPr>
            <a:lvl9pPr lvl="8" algn="l">
              <a:lnSpc>
                <a:spcPct val="100000"/>
              </a:lnSpc>
              <a:spcBef>
                <a:spcPts val="0"/>
              </a:spcBef>
              <a:spcAft>
                <a:spcPts val="0"/>
              </a:spcAft>
              <a:buClr>
                <a:srgbClr val="FFFFFF"/>
              </a:buClr>
              <a:buSzPts val="2400"/>
              <a:buNone/>
              <a:defRPr sz="2400">
                <a:solidFill>
                  <a:srgbClr val="FFFFFF"/>
                </a:solidFill>
              </a:defRPr>
            </a:lvl9pPr>
          </a:lstStyle>
          <a:p>
            <a:endParaRPr/>
          </a:p>
        </p:txBody>
      </p:sp>
      <p:sp>
        <p:nvSpPr>
          <p:cNvPr id="71" name="Shape 71"/>
          <p:cNvSpPr txBox="1">
            <a:spLocks noGrp="1"/>
          </p:cNvSpPr>
          <p:nvPr>
            <p:ph type="subTitle" idx="1"/>
          </p:nvPr>
        </p:nvSpPr>
        <p:spPr>
          <a:xfrm>
            <a:off x="345650" y="1925025"/>
            <a:ext cx="7172100" cy="19899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Clr>
                <a:srgbClr val="FFFFFF"/>
              </a:buClr>
              <a:buSzPts val="1600"/>
              <a:buNone/>
              <a:defRPr sz="1600">
                <a:solidFill>
                  <a:srgbClr val="FFFFFF"/>
                </a:solidFill>
              </a:defRPr>
            </a:lvl1pPr>
            <a:lvl2pPr lvl="1" algn="l">
              <a:lnSpc>
                <a:spcPct val="100000"/>
              </a:lnSpc>
              <a:spcBef>
                <a:spcPts val="0"/>
              </a:spcBef>
              <a:spcAft>
                <a:spcPts val="0"/>
              </a:spcAft>
              <a:buClr>
                <a:srgbClr val="FFFFFF"/>
              </a:buClr>
              <a:buSzPts val="1600"/>
              <a:buNone/>
              <a:defRPr sz="1600">
                <a:solidFill>
                  <a:srgbClr val="FFFFFF"/>
                </a:solidFill>
              </a:defRPr>
            </a:lvl2pPr>
            <a:lvl3pPr lvl="2" algn="l">
              <a:lnSpc>
                <a:spcPct val="100000"/>
              </a:lnSpc>
              <a:spcBef>
                <a:spcPts val="0"/>
              </a:spcBef>
              <a:spcAft>
                <a:spcPts val="0"/>
              </a:spcAft>
              <a:buClr>
                <a:srgbClr val="FFFFFF"/>
              </a:buClr>
              <a:buSzPts val="1600"/>
              <a:buNone/>
              <a:defRPr sz="1600">
                <a:solidFill>
                  <a:srgbClr val="FFFFFF"/>
                </a:solidFill>
              </a:defRPr>
            </a:lvl3pPr>
            <a:lvl4pPr lvl="3" algn="l">
              <a:lnSpc>
                <a:spcPct val="100000"/>
              </a:lnSpc>
              <a:spcBef>
                <a:spcPts val="0"/>
              </a:spcBef>
              <a:spcAft>
                <a:spcPts val="0"/>
              </a:spcAft>
              <a:buClr>
                <a:srgbClr val="FFFFFF"/>
              </a:buClr>
              <a:buSzPts val="1600"/>
              <a:buNone/>
              <a:defRPr sz="1600">
                <a:solidFill>
                  <a:srgbClr val="FFFFFF"/>
                </a:solidFill>
              </a:defRPr>
            </a:lvl4pPr>
            <a:lvl5pPr lvl="4" algn="l">
              <a:lnSpc>
                <a:spcPct val="100000"/>
              </a:lnSpc>
              <a:spcBef>
                <a:spcPts val="0"/>
              </a:spcBef>
              <a:spcAft>
                <a:spcPts val="0"/>
              </a:spcAft>
              <a:buClr>
                <a:srgbClr val="FFFFFF"/>
              </a:buClr>
              <a:buSzPts val="1600"/>
              <a:buNone/>
              <a:defRPr sz="1600">
                <a:solidFill>
                  <a:srgbClr val="FFFFFF"/>
                </a:solidFill>
              </a:defRPr>
            </a:lvl5pPr>
            <a:lvl6pPr lvl="5" algn="l">
              <a:lnSpc>
                <a:spcPct val="100000"/>
              </a:lnSpc>
              <a:spcBef>
                <a:spcPts val="0"/>
              </a:spcBef>
              <a:spcAft>
                <a:spcPts val="0"/>
              </a:spcAft>
              <a:buClr>
                <a:srgbClr val="FFFFFF"/>
              </a:buClr>
              <a:buSzPts val="1600"/>
              <a:buNone/>
              <a:defRPr sz="1600">
                <a:solidFill>
                  <a:srgbClr val="FFFFFF"/>
                </a:solidFill>
              </a:defRPr>
            </a:lvl6pPr>
            <a:lvl7pPr lvl="6" algn="l">
              <a:lnSpc>
                <a:spcPct val="100000"/>
              </a:lnSpc>
              <a:spcBef>
                <a:spcPts val="0"/>
              </a:spcBef>
              <a:spcAft>
                <a:spcPts val="0"/>
              </a:spcAft>
              <a:buClr>
                <a:srgbClr val="FFFFFF"/>
              </a:buClr>
              <a:buSzPts val="1600"/>
              <a:buNone/>
              <a:defRPr sz="1600">
                <a:solidFill>
                  <a:srgbClr val="FFFFFF"/>
                </a:solidFill>
              </a:defRPr>
            </a:lvl7pPr>
            <a:lvl8pPr lvl="7" algn="l">
              <a:lnSpc>
                <a:spcPct val="100000"/>
              </a:lnSpc>
              <a:spcBef>
                <a:spcPts val="0"/>
              </a:spcBef>
              <a:spcAft>
                <a:spcPts val="0"/>
              </a:spcAft>
              <a:buClr>
                <a:srgbClr val="FFFFFF"/>
              </a:buClr>
              <a:buSzPts val="1600"/>
              <a:buNone/>
              <a:defRPr sz="1600">
                <a:solidFill>
                  <a:srgbClr val="FFFFFF"/>
                </a:solidFill>
              </a:defRPr>
            </a:lvl8pPr>
            <a:lvl9pPr lvl="8" algn="l">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72" name="Shape 7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p>
            <a:pPr marL="0" lvl="0" indent="0" algn="r">
              <a:lnSpc>
                <a:spcPct val="100000"/>
              </a:lnSpc>
              <a:spcBef>
                <a:spcPts val="0"/>
              </a:spcBef>
              <a:spcAft>
                <a:spcPts val="0"/>
              </a:spcAft>
              <a:buNone/>
            </a:pPr>
            <a:fld id="{00000000-1234-1234-1234-123412341234}" type="slidenum">
              <a:rPr lang="fr" sz="1000">
                <a:solidFill>
                  <a:srgbClr val="FFFFFF"/>
                </a:solidFill>
              </a:rPr>
              <a:t>‹#›</a:t>
            </a:fld>
            <a:endParaRPr sz="1000">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endParaRPr/>
            </a:p>
          </p:txBody>
        </p:sp>
        <p:sp>
          <p:nvSpPr>
            <p:cNvPr id="12" name="Shape 1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endParaRPr/>
            </a:p>
          </p:txBody>
        </p:sp>
        <p:sp>
          <p:nvSpPr>
            <p:cNvPr id="13" name="Shape 13"/>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endParaRPr/>
            </a:p>
          </p:txBody>
        </p:sp>
      </p:grpSp>
      <p:sp>
        <p:nvSpPr>
          <p:cNvPr id="14" name="Shape 1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Shape 15"/>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fld id="{00000000-1234-1234-1234-123412341234}" type="slidenum">
              <a:rPr lang="fr"/>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fld id="{00000000-1234-1234-1234-123412341234}" type="slidenum">
              <a:rPr lang="fr"/>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fld id="{00000000-1234-1234-1234-123412341234}" type="slidenum">
              <a:rPr lang="fr"/>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fld id="{00000000-1234-1234-1234-123412341234}" type="slidenum">
              <a:rPr lang="fr"/>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fld id="{00000000-1234-1234-1234-123412341234}" type="slidenum">
              <a:rPr lang="f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fld id="{00000000-1234-1234-1234-123412341234}" type="slidenum">
              <a:rPr lang="fr"/>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fld id="{00000000-1234-1234-1234-123412341234}" type="slidenum">
              <a:rPr lang="fr">
                <a:solidFill>
                  <a:srgbClr val="37474F"/>
                </a:solidFill>
              </a:rPr>
              <a:pPr/>
              <a:t>‹#›</a:t>
            </a:fld>
            <a:endParaRPr>
              <a:solidFill>
                <a:srgbClr val="37474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Shape 43"/>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fld id="{00000000-1234-1234-1234-123412341234}" type="slidenum">
              <a:rPr lang="fr">
                <a:solidFill>
                  <a:srgbClr val="37474F"/>
                </a:solidFill>
              </a:rPr>
              <a:pPr/>
              <a:t>‹#›</a:t>
            </a:fld>
            <a:endParaRPr>
              <a:solidFill>
                <a:srgbClr val="37474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fld id="{00000000-1234-1234-1234-123412341234}" type="slidenum">
              <a:rPr lang="fr"/>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fld id="{00000000-1234-1234-1234-123412341234}" type="slidenum">
              <a:rPr lang="fr"/>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fld id="{00000000-1234-1234-1234-123412341234}" type="slidenum">
              <a:rPr lang="fr"/>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55"/>
        <p:cNvGrpSpPr/>
        <p:nvPr/>
      </p:nvGrpSpPr>
      <p:grpSpPr>
        <a:xfrm>
          <a:off x="0" y="0"/>
          <a:ext cx="0" cy="0"/>
          <a:chOff x="0" y="0"/>
          <a:chExt cx="0" cy="0"/>
        </a:xfrm>
      </p:grpSpPr>
      <p:sp>
        <p:nvSpPr>
          <p:cNvPr id="56" name="Shape 5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57" name="Shape 57"/>
          <p:cNvSpPr/>
          <p:nvPr/>
        </p:nvSpPr>
        <p:spPr>
          <a:xfrm>
            <a:off x="0" y="1057700"/>
            <a:ext cx="9144000" cy="716400"/>
          </a:xfrm>
          <a:prstGeom prst="rect">
            <a:avLst/>
          </a:prstGeom>
          <a:solidFill>
            <a:srgbClr val="FFFFFF">
              <a:alpha val="25099"/>
            </a:srgbClr>
          </a:solidFill>
          <a:ln>
            <a:noFill/>
          </a:ln>
        </p:spPr>
        <p:txBody>
          <a:bodyPr spcFirstLastPara="1" wrap="square" lIns="91425" tIns="91425" rIns="91425" bIns="91425" anchor="ctr" anchorCtr="0">
            <a:noAutofit/>
          </a:bodyPr>
          <a:lstStyle/>
          <a:p>
            <a:endParaRPr/>
          </a:p>
        </p:txBody>
      </p:sp>
      <p:sp>
        <p:nvSpPr>
          <p:cNvPr id="58" name="Shape 58"/>
          <p:cNvSpPr txBox="1">
            <a:spLocks noGrp="1"/>
          </p:cNvSpPr>
          <p:nvPr>
            <p:ph type="ctrTitle"/>
          </p:nvPr>
        </p:nvSpPr>
        <p:spPr>
          <a:xfrm>
            <a:off x="345650" y="1057700"/>
            <a:ext cx="7172100" cy="716400"/>
          </a:xfrm>
          <a:prstGeom prst="rect">
            <a:avLst/>
          </a:prstGeom>
          <a:noFill/>
        </p:spPr>
        <p:txBody>
          <a:bodyPr spcFirstLastPara="1" wrap="square" lIns="91425" tIns="91425" rIns="91425" bIns="91425" anchor="ctr" anchorCtr="0"/>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Clr>
                <a:srgbClr val="FFFFFF"/>
              </a:buClr>
              <a:buSzPts val="2400"/>
              <a:buNone/>
              <a:defRPr sz="2400">
                <a:solidFill>
                  <a:srgbClr val="FFFFFF"/>
                </a:solidFill>
              </a:defRPr>
            </a:lvl2pPr>
            <a:lvl3pPr lvl="2" algn="l">
              <a:lnSpc>
                <a:spcPct val="100000"/>
              </a:lnSpc>
              <a:spcBef>
                <a:spcPts val="0"/>
              </a:spcBef>
              <a:spcAft>
                <a:spcPts val="0"/>
              </a:spcAft>
              <a:buClr>
                <a:srgbClr val="FFFFFF"/>
              </a:buClr>
              <a:buSzPts val="2400"/>
              <a:buNone/>
              <a:defRPr sz="2400">
                <a:solidFill>
                  <a:srgbClr val="FFFFFF"/>
                </a:solidFill>
              </a:defRPr>
            </a:lvl3pPr>
            <a:lvl4pPr lvl="3" algn="l">
              <a:lnSpc>
                <a:spcPct val="100000"/>
              </a:lnSpc>
              <a:spcBef>
                <a:spcPts val="0"/>
              </a:spcBef>
              <a:spcAft>
                <a:spcPts val="0"/>
              </a:spcAft>
              <a:buClr>
                <a:srgbClr val="FFFFFF"/>
              </a:buClr>
              <a:buSzPts val="2400"/>
              <a:buNone/>
              <a:defRPr sz="2400">
                <a:solidFill>
                  <a:srgbClr val="FFFFFF"/>
                </a:solidFill>
              </a:defRPr>
            </a:lvl4pPr>
            <a:lvl5pPr lvl="4" algn="l">
              <a:lnSpc>
                <a:spcPct val="100000"/>
              </a:lnSpc>
              <a:spcBef>
                <a:spcPts val="0"/>
              </a:spcBef>
              <a:spcAft>
                <a:spcPts val="0"/>
              </a:spcAft>
              <a:buClr>
                <a:srgbClr val="FFFFFF"/>
              </a:buClr>
              <a:buSzPts val="2400"/>
              <a:buNone/>
              <a:defRPr sz="2400">
                <a:solidFill>
                  <a:srgbClr val="FFFFFF"/>
                </a:solidFill>
              </a:defRPr>
            </a:lvl5pPr>
            <a:lvl6pPr lvl="5" algn="l">
              <a:lnSpc>
                <a:spcPct val="100000"/>
              </a:lnSpc>
              <a:spcBef>
                <a:spcPts val="0"/>
              </a:spcBef>
              <a:spcAft>
                <a:spcPts val="0"/>
              </a:spcAft>
              <a:buClr>
                <a:srgbClr val="FFFFFF"/>
              </a:buClr>
              <a:buSzPts val="2400"/>
              <a:buNone/>
              <a:defRPr sz="2400">
                <a:solidFill>
                  <a:srgbClr val="FFFFFF"/>
                </a:solidFill>
              </a:defRPr>
            </a:lvl6pPr>
            <a:lvl7pPr lvl="6" algn="l">
              <a:lnSpc>
                <a:spcPct val="100000"/>
              </a:lnSpc>
              <a:spcBef>
                <a:spcPts val="0"/>
              </a:spcBef>
              <a:spcAft>
                <a:spcPts val="0"/>
              </a:spcAft>
              <a:buClr>
                <a:srgbClr val="FFFFFF"/>
              </a:buClr>
              <a:buSzPts val="2400"/>
              <a:buNone/>
              <a:defRPr sz="2400">
                <a:solidFill>
                  <a:srgbClr val="FFFFFF"/>
                </a:solidFill>
              </a:defRPr>
            </a:lvl7pPr>
            <a:lvl8pPr lvl="7" algn="l">
              <a:lnSpc>
                <a:spcPct val="100000"/>
              </a:lnSpc>
              <a:spcBef>
                <a:spcPts val="0"/>
              </a:spcBef>
              <a:spcAft>
                <a:spcPts val="0"/>
              </a:spcAft>
              <a:buClr>
                <a:srgbClr val="FFFFFF"/>
              </a:buClr>
              <a:buSzPts val="2400"/>
              <a:buNone/>
              <a:defRPr sz="2400">
                <a:solidFill>
                  <a:srgbClr val="FFFFFF"/>
                </a:solidFill>
              </a:defRPr>
            </a:lvl8pPr>
            <a:lvl9pPr lvl="8" algn="l">
              <a:lnSpc>
                <a:spcPct val="100000"/>
              </a:lnSpc>
              <a:spcBef>
                <a:spcPts val="0"/>
              </a:spcBef>
              <a:spcAft>
                <a:spcPts val="0"/>
              </a:spcAft>
              <a:buClr>
                <a:srgbClr val="FFFFFF"/>
              </a:buClr>
              <a:buSzPts val="2400"/>
              <a:buNone/>
              <a:defRPr sz="2400">
                <a:solidFill>
                  <a:srgbClr val="FFFFFF"/>
                </a:solidFill>
              </a:defRPr>
            </a:lvl9pPr>
          </a:lstStyle>
          <a:p>
            <a:endParaRPr/>
          </a:p>
        </p:txBody>
      </p:sp>
      <p:sp>
        <p:nvSpPr>
          <p:cNvPr id="59" name="Shape 59"/>
          <p:cNvSpPr txBox="1">
            <a:spLocks noGrp="1"/>
          </p:cNvSpPr>
          <p:nvPr>
            <p:ph type="subTitle" idx="1"/>
          </p:nvPr>
        </p:nvSpPr>
        <p:spPr>
          <a:xfrm>
            <a:off x="345650" y="1925025"/>
            <a:ext cx="7172100" cy="19899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Clr>
                <a:srgbClr val="FFFFFF"/>
              </a:buClr>
              <a:buSzPts val="1600"/>
              <a:buNone/>
              <a:defRPr sz="1600">
                <a:solidFill>
                  <a:srgbClr val="FFFFFF"/>
                </a:solidFill>
              </a:defRPr>
            </a:lvl1pPr>
            <a:lvl2pPr lvl="1" algn="l">
              <a:lnSpc>
                <a:spcPct val="100000"/>
              </a:lnSpc>
              <a:spcBef>
                <a:spcPts val="0"/>
              </a:spcBef>
              <a:spcAft>
                <a:spcPts val="0"/>
              </a:spcAft>
              <a:buClr>
                <a:srgbClr val="FFFFFF"/>
              </a:buClr>
              <a:buSzPts val="1600"/>
              <a:buNone/>
              <a:defRPr sz="1600">
                <a:solidFill>
                  <a:srgbClr val="FFFFFF"/>
                </a:solidFill>
              </a:defRPr>
            </a:lvl2pPr>
            <a:lvl3pPr lvl="2" algn="l">
              <a:lnSpc>
                <a:spcPct val="100000"/>
              </a:lnSpc>
              <a:spcBef>
                <a:spcPts val="0"/>
              </a:spcBef>
              <a:spcAft>
                <a:spcPts val="0"/>
              </a:spcAft>
              <a:buClr>
                <a:srgbClr val="FFFFFF"/>
              </a:buClr>
              <a:buSzPts val="1600"/>
              <a:buNone/>
              <a:defRPr sz="1600">
                <a:solidFill>
                  <a:srgbClr val="FFFFFF"/>
                </a:solidFill>
              </a:defRPr>
            </a:lvl3pPr>
            <a:lvl4pPr lvl="3" algn="l">
              <a:lnSpc>
                <a:spcPct val="100000"/>
              </a:lnSpc>
              <a:spcBef>
                <a:spcPts val="0"/>
              </a:spcBef>
              <a:spcAft>
                <a:spcPts val="0"/>
              </a:spcAft>
              <a:buClr>
                <a:srgbClr val="FFFFFF"/>
              </a:buClr>
              <a:buSzPts val="1600"/>
              <a:buNone/>
              <a:defRPr sz="1600">
                <a:solidFill>
                  <a:srgbClr val="FFFFFF"/>
                </a:solidFill>
              </a:defRPr>
            </a:lvl4pPr>
            <a:lvl5pPr lvl="4" algn="l">
              <a:lnSpc>
                <a:spcPct val="100000"/>
              </a:lnSpc>
              <a:spcBef>
                <a:spcPts val="0"/>
              </a:spcBef>
              <a:spcAft>
                <a:spcPts val="0"/>
              </a:spcAft>
              <a:buClr>
                <a:srgbClr val="FFFFFF"/>
              </a:buClr>
              <a:buSzPts val="1600"/>
              <a:buNone/>
              <a:defRPr sz="1600">
                <a:solidFill>
                  <a:srgbClr val="FFFFFF"/>
                </a:solidFill>
              </a:defRPr>
            </a:lvl5pPr>
            <a:lvl6pPr lvl="5" algn="l">
              <a:lnSpc>
                <a:spcPct val="100000"/>
              </a:lnSpc>
              <a:spcBef>
                <a:spcPts val="0"/>
              </a:spcBef>
              <a:spcAft>
                <a:spcPts val="0"/>
              </a:spcAft>
              <a:buClr>
                <a:srgbClr val="FFFFFF"/>
              </a:buClr>
              <a:buSzPts val="1600"/>
              <a:buNone/>
              <a:defRPr sz="1600">
                <a:solidFill>
                  <a:srgbClr val="FFFFFF"/>
                </a:solidFill>
              </a:defRPr>
            </a:lvl6pPr>
            <a:lvl7pPr lvl="6" algn="l">
              <a:lnSpc>
                <a:spcPct val="100000"/>
              </a:lnSpc>
              <a:spcBef>
                <a:spcPts val="0"/>
              </a:spcBef>
              <a:spcAft>
                <a:spcPts val="0"/>
              </a:spcAft>
              <a:buClr>
                <a:srgbClr val="FFFFFF"/>
              </a:buClr>
              <a:buSzPts val="1600"/>
              <a:buNone/>
              <a:defRPr sz="1600">
                <a:solidFill>
                  <a:srgbClr val="FFFFFF"/>
                </a:solidFill>
              </a:defRPr>
            </a:lvl7pPr>
            <a:lvl8pPr lvl="7" algn="l">
              <a:lnSpc>
                <a:spcPct val="100000"/>
              </a:lnSpc>
              <a:spcBef>
                <a:spcPts val="0"/>
              </a:spcBef>
              <a:spcAft>
                <a:spcPts val="0"/>
              </a:spcAft>
              <a:buClr>
                <a:srgbClr val="FFFFFF"/>
              </a:buClr>
              <a:buSzPts val="1600"/>
              <a:buNone/>
              <a:defRPr sz="1600">
                <a:solidFill>
                  <a:srgbClr val="FFFFFF"/>
                </a:solidFill>
              </a:defRPr>
            </a:lvl8pPr>
            <a:lvl9pPr lvl="8" algn="l">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60" name="Shape 6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p>
            <a:pPr algn="r"/>
            <a:fld id="{00000000-1234-1234-1234-123412341234}" type="slidenum">
              <a:rPr lang="fr" sz="1000">
                <a:solidFill>
                  <a:srgbClr val="FFFFFF"/>
                </a:solidFill>
              </a:rPr>
              <a:pPr algn="r"/>
              <a:t>‹#›</a:t>
            </a:fld>
            <a:endParaRPr sz="1000">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ustom layout 2">
    <p:bg>
      <p:bgPr>
        <a:solidFill>
          <a:srgbClr val="FFFFFF"/>
        </a:solidFill>
        <a:effectLst/>
      </p:bgPr>
    </p:bg>
    <p:spTree>
      <p:nvGrpSpPr>
        <p:cNvPr id="1" name="Shape 61"/>
        <p:cNvGrpSpPr/>
        <p:nvPr/>
      </p:nvGrpSpPr>
      <p:grpSpPr>
        <a:xfrm>
          <a:off x="0" y="0"/>
          <a:ext cx="0" cy="0"/>
          <a:chOff x="0" y="0"/>
          <a:chExt cx="0" cy="0"/>
        </a:xfrm>
      </p:grpSpPr>
      <p:sp>
        <p:nvSpPr>
          <p:cNvPr id="62" name="Shape 62"/>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63" name="Shape 63"/>
          <p:cNvSpPr/>
          <p:nvPr/>
        </p:nvSpPr>
        <p:spPr>
          <a:xfrm>
            <a:off x="0" y="1057700"/>
            <a:ext cx="9144000" cy="716400"/>
          </a:xfrm>
          <a:prstGeom prst="rect">
            <a:avLst/>
          </a:prstGeom>
          <a:solidFill>
            <a:srgbClr val="FFFFFF">
              <a:alpha val="25099"/>
            </a:srgbClr>
          </a:solidFill>
          <a:ln>
            <a:noFill/>
          </a:ln>
        </p:spPr>
        <p:txBody>
          <a:bodyPr spcFirstLastPara="1" wrap="square" lIns="91425" tIns="91425" rIns="91425" bIns="91425" anchor="ctr" anchorCtr="0">
            <a:noAutofit/>
          </a:bodyPr>
          <a:lstStyle/>
          <a:p>
            <a:endParaRPr/>
          </a:p>
        </p:txBody>
      </p:sp>
      <p:sp>
        <p:nvSpPr>
          <p:cNvPr id="64" name="Shape 64"/>
          <p:cNvSpPr txBox="1">
            <a:spLocks noGrp="1"/>
          </p:cNvSpPr>
          <p:nvPr>
            <p:ph type="ctrTitle"/>
          </p:nvPr>
        </p:nvSpPr>
        <p:spPr>
          <a:xfrm>
            <a:off x="345650" y="1057700"/>
            <a:ext cx="7172100" cy="716400"/>
          </a:xfrm>
          <a:prstGeom prst="rect">
            <a:avLst/>
          </a:prstGeom>
          <a:noFill/>
        </p:spPr>
        <p:txBody>
          <a:bodyPr spcFirstLastPara="1" wrap="square" lIns="91425" tIns="91425" rIns="91425" bIns="91425" anchor="ctr" anchorCtr="0"/>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Clr>
                <a:srgbClr val="FFFFFF"/>
              </a:buClr>
              <a:buSzPts val="2400"/>
              <a:buNone/>
              <a:defRPr sz="2400">
                <a:solidFill>
                  <a:srgbClr val="FFFFFF"/>
                </a:solidFill>
              </a:defRPr>
            </a:lvl2pPr>
            <a:lvl3pPr lvl="2" algn="l">
              <a:lnSpc>
                <a:spcPct val="100000"/>
              </a:lnSpc>
              <a:spcBef>
                <a:spcPts val="0"/>
              </a:spcBef>
              <a:spcAft>
                <a:spcPts val="0"/>
              </a:spcAft>
              <a:buClr>
                <a:srgbClr val="FFFFFF"/>
              </a:buClr>
              <a:buSzPts val="2400"/>
              <a:buNone/>
              <a:defRPr sz="2400">
                <a:solidFill>
                  <a:srgbClr val="FFFFFF"/>
                </a:solidFill>
              </a:defRPr>
            </a:lvl3pPr>
            <a:lvl4pPr lvl="3" algn="l">
              <a:lnSpc>
                <a:spcPct val="100000"/>
              </a:lnSpc>
              <a:spcBef>
                <a:spcPts val="0"/>
              </a:spcBef>
              <a:spcAft>
                <a:spcPts val="0"/>
              </a:spcAft>
              <a:buClr>
                <a:srgbClr val="FFFFFF"/>
              </a:buClr>
              <a:buSzPts val="2400"/>
              <a:buNone/>
              <a:defRPr sz="2400">
                <a:solidFill>
                  <a:srgbClr val="FFFFFF"/>
                </a:solidFill>
              </a:defRPr>
            </a:lvl4pPr>
            <a:lvl5pPr lvl="4" algn="l">
              <a:lnSpc>
                <a:spcPct val="100000"/>
              </a:lnSpc>
              <a:spcBef>
                <a:spcPts val="0"/>
              </a:spcBef>
              <a:spcAft>
                <a:spcPts val="0"/>
              </a:spcAft>
              <a:buClr>
                <a:srgbClr val="FFFFFF"/>
              </a:buClr>
              <a:buSzPts val="2400"/>
              <a:buNone/>
              <a:defRPr sz="2400">
                <a:solidFill>
                  <a:srgbClr val="FFFFFF"/>
                </a:solidFill>
              </a:defRPr>
            </a:lvl5pPr>
            <a:lvl6pPr lvl="5" algn="l">
              <a:lnSpc>
                <a:spcPct val="100000"/>
              </a:lnSpc>
              <a:spcBef>
                <a:spcPts val="0"/>
              </a:spcBef>
              <a:spcAft>
                <a:spcPts val="0"/>
              </a:spcAft>
              <a:buClr>
                <a:srgbClr val="FFFFFF"/>
              </a:buClr>
              <a:buSzPts val="2400"/>
              <a:buNone/>
              <a:defRPr sz="2400">
                <a:solidFill>
                  <a:srgbClr val="FFFFFF"/>
                </a:solidFill>
              </a:defRPr>
            </a:lvl6pPr>
            <a:lvl7pPr lvl="6" algn="l">
              <a:lnSpc>
                <a:spcPct val="100000"/>
              </a:lnSpc>
              <a:spcBef>
                <a:spcPts val="0"/>
              </a:spcBef>
              <a:spcAft>
                <a:spcPts val="0"/>
              </a:spcAft>
              <a:buClr>
                <a:srgbClr val="FFFFFF"/>
              </a:buClr>
              <a:buSzPts val="2400"/>
              <a:buNone/>
              <a:defRPr sz="2400">
                <a:solidFill>
                  <a:srgbClr val="FFFFFF"/>
                </a:solidFill>
              </a:defRPr>
            </a:lvl7pPr>
            <a:lvl8pPr lvl="7" algn="l">
              <a:lnSpc>
                <a:spcPct val="100000"/>
              </a:lnSpc>
              <a:spcBef>
                <a:spcPts val="0"/>
              </a:spcBef>
              <a:spcAft>
                <a:spcPts val="0"/>
              </a:spcAft>
              <a:buClr>
                <a:srgbClr val="FFFFFF"/>
              </a:buClr>
              <a:buSzPts val="2400"/>
              <a:buNone/>
              <a:defRPr sz="2400">
                <a:solidFill>
                  <a:srgbClr val="FFFFFF"/>
                </a:solidFill>
              </a:defRPr>
            </a:lvl8pPr>
            <a:lvl9pPr lvl="8" algn="l">
              <a:lnSpc>
                <a:spcPct val="100000"/>
              </a:lnSpc>
              <a:spcBef>
                <a:spcPts val="0"/>
              </a:spcBef>
              <a:spcAft>
                <a:spcPts val="0"/>
              </a:spcAft>
              <a:buClr>
                <a:srgbClr val="FFFFFF"/>
              </a:buClr>
              <a:buSzPts val="2400"/>
              <a:buNone/>
              <a:defRPr sz="2400">
                <a:solidFill>
                  <a:srgbClr val="FFFFFF"/>
                </a:solidFill>
              </a:defRPr>
            </a:lvl9pPr>
          </a:lstStyle>
          <a:p>
            <a:endParaRPr/>
          </a:p>
        </p:txBody>
      </p:sp>
      <p:sp>
        <p:nvSpPr>
          <p:cNvPr id="65" name="Shape 65"/>
          <p:cNvSpPr txBox="1">
            <a:spLocks noGrp="1"/>
          </p:cNvSpPr>
          <p:nvPr>
            <p:ph type="subTitle" idx="1"/>
          </p:nvPr>
        </p:nvSpPr>
        <p:spPr>
          <a:xfrm>
            <a:off x="345650" y="1925025"/>
            <a:ext cx="7172100" cy="19899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Clr>
                <a:srgbClr val="FFFFFF"/>
              </a:buClr>
              <a:buSzPts val="1600"/>
              <a:buNone/>
              <a:defRPr sz="1600">
                <a:solidFill>
                  <a:srgbClr val="FFFFFF"/>
                </a:solidFill>
              </a:defRPr>
            </a:lvl1pPr>
            <a:lvl2pPr lvl="1" algn="l">
              <a:lnSpc>
                <a:spcPct val="100000"/>
              </a:lnSpc>
              <a:spcBef>
                <a:spcPts val="0"/>
              </a:spcBef>
              <a:spcAft>
                <a:spcPts val="0"/>
              </a:spcAft>
              <a:buClr>
                <a:srgbClr val="FFFFFF"/>
              </a:buClr>
              <a:buSzPts val="1600"/>
              <a:buNone/>
              <a:defRPr sz="1600">
                <a:solidFill>
                  <a:srgbClr val="FFFFFF"/>
                </a:solidFill>
              </a:defRPr>
            </a:lvl2pPr>
            <a:lvl3pPr lvl="2" algn="l">
              <a:lnSpc>
                <a:spcPct val="100000"/>
              </a:lnSpc>
              <a:spcBef>
                <a:spcPts val="0"/>
              </a:spcBef>
              <a:spcAft>
                <a:spcPts val="0"/>
              </a:spcAft>
              <a:buClr>
                <a:srgbClr val="FFFFFF"/>
              </a:buClr>
              <a:buSzPts val="1600"/>
              <a:buNone/>
              <a:defRPr sz="1600">
                <a:solidFill>
                  <a:srgbClr val="FFFFFF"/>
                </a:solidFill>
              </a:defRPr>
            </a:lvl3pPr>
            <a:lvl4pPr lvl="3" algn="l">
              <a:lnSpc>
                <a:spcPct val="100000"/>
              </a:lnSpc>
              <a:spcBef>
                <a:spcPts val="0"/>
              </a:spcBef>
              <a:spcAft>
                <a:spcPts val="0"/>
              </a:spcAft>
              <a:buClr>
                <a:srgbClr val="FFFFFF"/>
              </a:buClr>
              <a:buSzPts val="1600"/>
              <a:buNone/>
              <a:defRPr sz="1600">
                <a:solidFill>
                  <a:srgbClr val="FFFFFF"/>
                </a:solidFill>
              </a:defRPr>
            </a:lvl4pPr>
            <a:lvl5pPr lvl="4" algn="l">
              <a:lnSpc>
                <a:spcPct val="100000"/>
              </a:lnSpc>
              <a:spcBef>
                <a:spcPts val="0"/>
              </a:spcBef>
              <a:spcAft>
                <a:spcPts val="0"/>
              </a:spcAft>
              <a:buClr>
                <a:srgbClr val="FFFFFF"/>
              </a:buClr>
              <a:buSzPts val="1600"/>
              <a:buNone/>
              <a:defRPr sz="1600">
                <a:solidFill>
                  <a:srgbClr val="FFFFFF"/>
                </a:solidFill>
              </a:defRPr>
            </a:lvl5pPr>
            <a:lvl6pPr lvl="5" algn="l">
              <a:lnSpc>
                <a:spcPct val="100000"/>
              </a:lnSpc>
              <a:spcBef>
                <a:spcPts val="0"/>
              </a:spcBef>
              <a:spcAft>
                <a:spcPts val="0"/>
              </a:spcAft>
              <a:buClr>
                <a:srgbClr val="FFFFFF"/>
              </a:buClr>
              <a:buSzPts val="1600"/>
              <a:buNone/>
              <a:defRPr sz="1600">
                <a:solidFill>
                  <a:srgbClr val="FFFFFF"/>
                </a:solidFill>
              </a:defRPr>
            </a:lvl6pPr>
            <a:lvl7pPr lvl="6" algn="l">
              <a:lnSpc>
                <a:spcPct val="100000"/>
              </a:lnSpc>
              <a:spcBef>
                <a:spcPts val="0"/>
              </a:spcBef>
              <a:spcAft>
                <a:spcPts val="0"/>
              </a:spcAft>
              <a:buClr>
                <a:srgbClr val="FFFFFF"/>
              </a:buClr>
              <a:buSzPts val="1600"/>
              <a:buNone/>
              <a:defRPr sz="1600">
                <a:solidFill>
                  <a:srgbClr val="FFFFFF"/>
                </a:solidFill>
              </a:defRPr>
            </a:lvl7pPr>
            <a:lvl8pPr lvl="7" algn="l">
              <a:lnSpc>
                <a:spcPct val="100000"/>
              </a:lnSpc>
              <a:spcBef>
                <a:spcPts val="0"/>
              </a:spcBef>
              <a:spcAft>
                <a:spcPts val="0"/>
              </a:spcAft>
              <a:buClr>
                <a:srgbClr val="FFFFFF"/>
              </a:buClr>
              <a:buSzPts val="1600"/>
              <a:buNone/>
              <a:defRPr sz="1600">
                <a:solidFill>
                  <a:srgbClr val="FFFFFF"/>
                </a:solidFill>
              </a:defRPr>
            </a:lvl8pPr>
            <a:lvl9pPr lvl="8" algn="l">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66" name="Shape 6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p>
            <a:pPr algn="r"/>
            <a:fld id="{00000000-1234-1234-1234-123412341234}" type="slidenum">
              <a:rPr lang="fr" sz="1000">
                <a:solidFill>
                  <a:srgbClr val="FFFFFF"/>
                </a:solidFill>
              </a:rPr>
              <a:pPr algn="r"/>
              <a:t>‹#›</a:t>
            </a:fld>
            <a:endParaRPr sz="1000">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ustom layout 3">
    <p:bg>
      <p:bgPr>
        <a:solidFill>
          <a:srgbClr val="FFFFFF"/>
        </a:solidFill>
        <a:effectLst/>
      </p:bgPr>
    </p:bg>
    <p:spTree>
      <p:nvGrpSpPr>
        <p:cNvPr id="1" name="Shape 67"/>
        <p:cNvGrpSpPr/>
        <p:nvPr/>
      </p:nvGrpSpPr>
      <p:grpSpPr>
        <a:xfrm>
          <a:off x="0" y="0"/>
          <a:ext cx="0" cy="0"/>
          <a:chOff x="0" y="0"/>
          <a:chExt cx="0" cy="0"/>
        </a:xfrm>
      </p:grpSpPr>
      <p:sp>
        <p:nvSpPr>
          <p:cNvPr id="68" name="Shape 68"/>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endParaRPr/>
          </a:p>
        </p:txBody>
      </p:sp>
      <p:sp>
        <p:nvSpPr>
          <p:cNvPr id="69" name="Shape 69"/>
          <p:cNvSpPr/>
          <p:nvPr/>
        </p:nvSpPr>
        <p:spPr>
          <a:xfrm>
            <a:off x="0" y="1057700"/>
            <a:ext cx="9144000" cy="716400"/>
          </a:xfrm>
          <a:prstGeom prst="rect">
            <a:avLst/>
          </a:prstGeom>
          <a:solidFill>
            <a:srgbClr val="FFFFFF">
              <a:alpha val="25099"/>
            </a:srgbClr>
          </a:solidFill>
          <a:ln>
            <a:noFill/>
          </a:ln>
        </p:spPr>
        <p:txBody>
          <a:bodyPr spcFirstLastPara="1" wrap="square" lIns="91425" tIns="91425" rIns="91425" bIns="91425" anchor="ctr" anchorCtr="0">
            <a:noAutofit/>
          </a:bodyPr>
          <a:lstStyle/>
          <a:p>
            <a:endParaRPr/>
          </a:p>
        </p:txBody>
      </p:sp>
      <p:sp>
        <p:nvSpPr>
          <p:cNvPr id="70" name="Shape 70"/>
          <p:cNvSpPr txBox="1">
            <a:spLocks noGrp="1"/>
          </p:cNvSpPr>
          <p:nvPr>
            <p:ph type="ctrTitle"/>
          </p:nvPr>
        </p:nvSpPr>
        <p:spPr>
          <a:xfrm>
            <a:off x="345650" y="1057700"/>
            <a:ext cx="7172100" cy="716400"/>
          </a:xfrm>
          <a:prstGeom prst="rect">
            <a:avLst/>
          </a:prstGeom>
          <a:noFill/>
        </p:spPr>
        <p:txBody>
          <a:bodyPr spcFirstLastPara="1" wrap="square" lIns="91425" tIns="91425" rIns="91425" bIns="91425" anchor="ctr" anchorCtr="0"/>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Clr>
                <a:srgbClr val="FFFFFF"/>
              </a:buClr>
              <a:buSzPts val="2400"/>
              <a:buNone/>
              <a:defRPr sz="2400">
                <a:solidFill>
                  <a:srgbClr val="FFFFFF"/>
                </a:solidFill>
              </a:defRPr>
            </a:lvl2pPr>
            <a:lvl3pPr lvl="2" algn="l">
              <a:lnSpc>
                <a:spcPct val="100000"/>
              </a:lnSpc>
              <a:spcBef>
                <a:spcPts val="0"/>
              </a:spcBef>
              <a:spcAft>
                <a:spcPts val="0"/>
              </a:spcAft>
              <a:buClr>
                <a:srgbClr val="FFFFFF"/>
              </a:buClr>
              <a:buSzPts val="2400"/>
              <a:buNone/>
              <a:defRPr sz="2400">
                <a:solidFill>
                  <a:srgbClr val="FFFFFF"/>
                </a:solidFill>
              </a:defRPr>
            </a:lvl3pPr>
            <a:lvl4pPr lvl="3" algn="l">
              <a:lnSpc>
                <a:spcPct val="100000"/>
              </a:lnSpc>
              <a:spcBef>
                <a:spcPts val="0"/>
              </a:spcBef>
              <a:spcAft>
                <a:spcPts val="0"/>
              </a:spcAft>
              <a:buClr>
                <a:srgbClr val="FFFFFF"/>
              </a:buClr>
              <a:buSzPts val="2400"/>
              <a:buNone/>
              <a:defRPr sz="2400">
                <a:solidFill>
                  <a:srgbClr val="FFFFFF"/>
                </a:solidFill>
              </a:defRPr>
            </a:lvl4pPr>
            <a:lvl5pPr lvl="4" algn="l">
              <a:lnSpc>
                <a:spcPct val="100000"/>
              </a:lnSpc>
              <a:spcBef>
                <a:spcPts val="0"/>
              </a:spcBef>
              <a:spcAft>
                <a:spcPts val="0"/>
              </a:spcAft>
              <a:buClr>
                <a:srgbClr val="FFFFFF"/>
              </a:buClr>
              <a:buSzPts val="2400"/>
              <a:buNone/>
              <a:defRPr sz="2400">
                <a:solidFill>
                  <a:srgbClr val="FFFFFF"/>
                </a:solidFill>
              </a:defRPr>
            </a:lvl5pPr>
            <a:lvl6pPr lvl="5" algn="l">
              <a:lnSpc>
                <a:spcPct val="100000"/>
              </a:lnSpc>
              <a:spcBef>
                <a:spcPts val="0"/>
              </a:spcBef>
              <a:spcAft>
                <a:spcPts val="0"/>
              </a:spcAft>
              <a:buClr>
                <a:srgbClr val="FFFFFF"/>
              </a:buClr>
              <a:buSzPts val="2400"/>
              <a:buNone/>
              <a:defRPr sz="2400">
                <a:solidFill>
                  <a:srgbClr val="FFFFFF"/>
                </a:solidFill>
              </a:defRPr>
            </a:lvl6pPr>
            <a:lvl7pPr lvl="6" algn="l">
              <a:lnSpc>
                <a:spcPct val="100000"/>
              </a:lnSpc>
              <a:spcBef>
                <a:spcPts val="0"/>
              </a:spcBef>
              <a:spcAft>
                <a:spcPts val="0"/>
              </a:spcAft>
              <a:buClr>
                <a:srgbClr val="FFFFFF"/>
              </a:buClr>
              <a:buSzPts val="2400"/>
              <a:buNone/>
              <a:defRPr sz="2400">
                <a:solidFill>
                  <a:srgbClr val="FFFFFF"/>
                </a:solidFill>
              </a:defRPr>
            </a:lvl7pPr>
            <a:lvl8pPr lvl="7" algn="l">
              <a:lnSpc>
                <a:spcPct val="100000"/>
              </a:lnSpc>
              <a:spcBef>
                <a:spcPts val="0"/>
              </a:spcBef>
              <a:spcAft>
                <a:spcPts val="0"/>
              </a:spcAft>
              <a:buClr>
                <a:srgbClr val="FFFFFF"/>
              </a:buClr>
              <a:buSzPts val="2400"/>
              <a:buNone/>
              <a:defRPr sz="2400">
                <a:solidFill>
                  <a:srgbClr val="FFFFFF"/>
                </a:solidFill>
              </a:defRPr>
            </a:lvl8pPr>
            <a:lvl9pPr lvl="8" algn="l">
              <a:lnSpc>
                <a:spcPct val="100000"/>
              </a:lnSpc>
              <a:spcBef>
                <a:spcPts val="0"/>
              </a:spcBef>
              <a:spcAft>
                <a:spcPts val="0"/>
              </a:spcAft>
              <a:buClr>
                <a:srgbClr val="FFFFFF"/>
              </a:buClr>
              <a:buSzPts val="2400"/>
              <a:buNone/>
              <a:defRPr sz="2400">
                <a:solidFill>
                  <a:srgbClr val="FFFFFF"/>
                </a:solidFill>
              </a:defRPr>
            </a:lvl9pPr>
          </a:lstStyle>
          <a:p>
            <a:endParaRPr/>
          </a:p>
        </p:txBody>
      </p:sp>
      <p:sp>
        <p:nvSpPr>
          <p:cNvPr id="71" name="Shape 71"/>
          <p:cNvSpPr txBox="1">
            <a:spLocks noGrp="1"/>
          </p:cNvSpPr>
          <p:nvPr>
            <p:ph type="subTitle" idx="1"/>
          </p:nvPr>
        </p:nvSpPr>
        <p:spPr>
          <a:xfrm>
            <a:off x="345650" y="1925025"/>
            <a:ext cx="7172100" cy="19899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Clr>
                <a:srgbClr val="FFFFFF"/>
              </a:buClr>
              <a:buSzPts val="1600"/>
              <a:buNone/>
              <a:defRPr sz="1600">
                <a:solidFill>
                  <a:srgbClr val="FFFFFF"/>
                </a:solidFill>
              </a:defRPr>
            </a:lvl1pPr>
            <a:lvl2pPr lvl="1" algn="l">
              <a:lnSpc>
                <a:spcPct val="100000"/>
              </a:lnSpc>
              <a:spcBef>
                <a:spcPts val="0"/>
              </a:spcBef>
              <a:spcAft>
                <a:spcPts val="0"/>
              </a:spcAft>
              <a:buClr>
                <a:srgbClr val="FFFFFF"/>
              </a:buClr>
              <a:buSzPts val="1600"/>
              <a:buNone/>
              <a:defRPr sz="1600">
                <a:solidFill>
                  <a:srgbClr val="FFFFFF"/>
                </a:solidFill>
              </a:defRPr>
            </a:lvl2pPr>
            <a:lvl3pPr lvl="2" algn="l">
              <a:lnSpc>
                <a:spcPct val="100000"/>
              </a:lnSpc>
              <a:spcBef>
                <a:spcPts val="0"/>
              </a:spcBef>
              <a:spcAft>
                <a:spcPts val="0"/>
              </a:spcAft>
              <a:buClr>
                <a:srgbClr val="FFFFFF"/>
              </a:buClr>
              <a:buSzPts val="1600"/>
              <a:buNone/>
              <a:defRPr sz="1600">
                <a:solidFill>
                  <a:srgbClr val="FFFFFF"/>
                </a:solidFill>
              </a:defRPr>
            </a:lvl3pPr>
            <a:lvl4pPr lvl="3" algn="l">
              <a:lnSpc>
                <a:spcPct val="100000"/>
              </a:lnSpc>
              <a:spcBef>
                <a:spcPts val="0"/>
              </a:spcBef>
              <a:spcAft>
                <a:spcPts val="0"/>
              </a:spcAft>
              <a:buClr>
                <a:srgbClr val="FFFFFF"/>
              </a:buClr>
              <a:buSzPts val="1600"/>
              <a:buNone/>
              <a:defRPr sz="1600">
                <a:solidFill>
                  <a:srgbClr val="FFFFFF"/>
                </a:solidFill>
              </a:defRPr>
            </a:lvl4pPr>
            <a:lvl5pPr lvl="4" algn="l">
              <a:lnSpc>
                <a:spcPct val="100000"/>
              </a:lnSpc>
              <a:spcBef>
                <a:spcPts val="0"/>
              </a:spcBef>
              <a:spcAft>
                <a:spcPts val="0"/>
              </a:spcAft>
              <a:buClr>
                <a:srgbClr val="FFFFFF"/>
              </a:buClr>
              <a:buSzPts val="1600"/>
              <a:buNone/>
              <a:defRPr sz="1600">
                <a:solidFill>
                  <a:srgbClr val="FFFFFF"/>
                </a:solidFill>
              </a:defRPr>
            </a:lvl5pPr>
            <a:lvl6pPr lvl="5" algn="l">
              <a:lnSpc>
                <a:spcPct val="100000"/>
              </a:lnSpc>
              <a:spcBef>
                <a:spcPts val="0"/>
              </a:spcBef>
              <a:spcAft>
                <a:spcPts val="0"/>
              </a:spcAft>
              <a:buClr>
                <a:srgbClr val="FFFFFF"/>
              </a:buClr>
              <a:buSzPts val="1600"/>
              <a:buNone/>
              <a:defRPr sz="1600">
                <a:solidFill>
                  <a:srgbClr val="FFFFFF"/>
                </a:solidFill>
              </a:defRPr>
            </a:lvl6pPr>
            <a:lvl7pPr lvl="6" algn="l">
              <a:lnSpc>
                <a:spcPct val="100000"/>
              </a:lnSpc>
              <a:spcBef>
                <a:spcPts val="0"/>
              </a:spcBef>
              <a:spcAft>
                <a:spcPts val="0"/>
              </a:spcAft>
              <a:buClr>
                <a:srgbClr val="FFFFFF"/>
              </a:buClr>
              <a:buSzPts val="1600"/>
              <a:buNone/>
              <a:defRPr sz="1600">
                <a:solidFill>
                  <a:srgbClr val="FFFFFF"/>
                </a:solidFill>
              </a:defRPr>
            </a:lvl7pPr>
            <a:lvl8pPr lvl="7" algn="l">
              <a:lnSpc>
                <a:spcPct val="100000"/>
              </a:lnSpc>
              <a:spcBef>
                <a:spcPts val="0"/>
              </a:spcBef>
              <a:spcAft>
                <a:spcPts val="0"/>
              </a:spcAft>
              <a:buClr>
                <a:srgbClr val="FFFFFF"/>
              </a:buClr>
              <a:buSzPts val="1600"/>
              <a:buNone/>
              <a:defRPr sz="1600">
                <a:solidFill>
                  <a:srgbClr val="FFFFFF"/>
                </a:solidFill>
              </a:defRPr>
            </a:lvl8pPr>
            <a:lvl9pPr lvl="8" algn="l">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72" name="Shape 7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p>
            <a:pPr algn="r"/>
            <a:fld id="{00000000-1234-1234-1234-123412341234}" type="slidenum">
              <a:rPr lang="fr" sz="1000">
                <a:solidFill>
                  <a:srgbClr val="FFFFFF"/>
                </a:solidFill>
              </a:rPr>
              <a:pPr algn="r"/>
              <a:t>‹#›</a:t>
            </a:fld>
            <a:endParaRPr sz="100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fr">
                <a:solidFill>
                  <a:schemeClr val="lt1"/>
                </a:solidFill>
              </a:rPr>
              <a:t>‹#›</a:t>
            </a:fld>
            <a:endParaRPr>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Shape 43"/>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fr">
                <a:solidFill>
                  <a:schemeClr val="lt1"/>
                </a:solidFill>
              </a:rPr>
              <a:t>‹#›</a:t>
            </a:fld>
            <a:endParaRPr>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p>
            <a:pPr marL="0" lvl="0" indent="0" algn="r">
              <a:spcBef>
                <a:spcPts val="0"/>
              </a:spcBef>
              <a:spcAft>
                <a:spcPts val="0"/>
              </a:spcAft>
              <a:buNone/>
            </a:pPr>
            <a:fld id="{00000000-1234-1234-1234-123412341234}" type="slidenum">
              <a:rPr lang="fr" sz="1000">
                <a:solidFill>
                  <a:schemeClr val="accent3"/>
                </a:solidFill>
                <a:latin typeface="Average"/>
                <a:ea typeface="Average"/>
                <a:cs typeface="Average"/>
                <a:sym typeface="Average"/>
              </a:rPr>
              <a:t>‹#›</a:t>
            </a:fld>
            <a:endParaRPr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p>
            <a:pPr algn="r"/>
            <a:fld id="{00000000-1234-1234-1234-123412341234}" type="slidenum">
              <a:rPr lang="fr" sz="1000">
                <a:solidFill>
                  <a:srgbClr val="CACACA"/>
                </a:solidFill>
                <a:latin typeface="Average"/>
                <a:ea typeface="Average"/>
                <a:cs typeface="Average"/>
                <a:sym typeface="Average"/>
              </a:rPr>
              <a:pPr algn="r"/>
              <a:t>‹#›</a:t>
            </a:fld>
            <a:endParaRPr sz="1000">
              <a:solidFill>
                <a:srgbClr val="CACACA"/>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kukukwes.com/2017/01/16/family-members-of-missing-murdered-women-contribute-moccasin-vamps-to-art-exhibit-at-msvu/"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hyperlink" Target="http://www.integrativescience.ca/People/Elders/%23AlbertMarshal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hyperlink" Target="http://www.mikmaweydebert.ca/home/sharing-our-stories/exploring-our-histories/elders-stori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hyperlink" Target="https://www.youtube.com/watch?v=bA9EwcFbVf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mmiwg-ffada.ca/en/resources/information-document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mmiwg-ffada.ca/files/ni-mmiwg-interim-report-en.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redressproject.org/" TargetMode="External"/><Relationship Id="rId4" Type="http://schemas.openxmlformats.org/officeDocument/2006/relationships/image" Target="../media/image1.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fr"/>
              <a:t>L’enquête Nationale </a:t>
            </a:r>
            <a:endParaRPr/>
          </a:p>
        </p:txBody>
      </p:sp>
      <p:sp>
        <p:nvSpPr>
          <p:cNvPr id="78" name="Shape 78"/>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fr"/>
              <a:t>Des Femmes et des Filles Perdues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30000"/>
              </a:lnSpc>
              <a:spcBef>
                <a:spcPts val="0"/>
              </a:spcBef>
              <a:spcAft>
                <a:spcPts val="0"/>
              </a:spcAft>
              <a:buNone/>
            </a:pPr>
            <a:r>
              <a:rPr lang="fr" sz="2300" b="1">
                <a:solidFill>
                  <a:srgbClr val="FFFFFF"/>
                </a:solidFill>
                <a:latin typeface="Arial"/>
                <a:ea typeface="Arial"/>
                <a:cs typeface="Arial"/>
                <a:sym typeface="Arial"/>
              </a:rPr>
              <a:t>Family members of missing, murdered women contribute moccasin vamps to art exhibit at MSVU</a:t>
            </a:r>
            <a:endParaRPr sz="2300" b="1">
              <a:solidFill>
                <a:srgbClr val="FFFFFF"/>
              </a:solidFill>
              <a:latin typeface="Arial"/>
              <a:ea typeface="Arial"/>
              <a:cs typeface="Arial"/>
              <a:sym typeface="Arial"/>
            </a:endParaRPr>
          </a:p>
          <a:p>
            <a:pPr marL="0" lvl="0" indent="0">
              <a:spcBef>
                <a:spcPts val="0"/>
              </a:spcBef>
              <a:spcAft>
                <a:spcPts val="0"/>
              </a:spcAft>
              <a:buNone/>
            </a:pPr>
            <a:endParaRPr/>
          </a:p>
        </p:txBody>
      </p:sp>
      <p:pic>
        <p:nvPicPr>
          <p:cNvPr id="133" name="Shape 133"/>
          <p:cNvPicPr preferRelativeResize="0"/>
          <p:nvPr/>
        </p:nvPicPr>
        <p:blipFill>
          <a:blip r:embed="rId3">
            <a:alphaModFix/>
          </a:blip>
          <a:stretch>
            <a:fillRect/>
          </a:stretch>
        </p:blipFill>
        <p:spPr>
          <a:xfrm>
            <a:off x="2178996" y="1527675"/>
            <a:ext cx="5020181" cy="2319445"/>
          </a:xfrm>
          <a:prstGeom prst="rect">
            <a:avLst/>
          </a:prstGeom>
          <a:noFill/>
          <a:ln>
            <a:noFill/>
          </a:ln>
        </p:spPr>
      </p:pic>
      <p:sp>
        <p:nvSpPr>
          <p:cNvPr id="134" name="Shape 134"/>
          <p:cNvSpPr txBox="1"/>
          <p:nvPr/>
        </p:nvSpPr>
        <p:spPr>
          <a:xfrm>
            <a:off x="1687000" y="3953214"/>
            <a:ext cx="6161100" cy="394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fr" u="sng" dirty="0" smtClean="0">
                <a:solidFill>
                  <a:schemeClr val="hlink"/>
                </a:solidFill>
                <a:hlinkClick r:id="rId4"/>
              </a:rPr>
              <a:t>http</a:t>
            </a:r>
            <a:r>
              <a:rPr lang="fr" u="sng" dirty="0">
                <a:solidFill>
                  <a:schemeClr val="hlink"/>
                </a:solidFill>
                <a:hlinkClick r:id="rId4"/>
              </a:rPr>
              <a:t>://kukukwes.com/2017/01/16/family-members-of-missing-murdered-women-contribute-moccasin-vamps-to-art-exhibit-at-msvu/</a:t>
            </a:r>
            <a:r>
              <a:rPr lang="fr" dirty="0">
                <a:solidFill>
                  <a:srgbClr val="FFFFFF"/>
                </a:solidFill>
              </a:rPr>
              <a:t> </a:t>
            </a:r>
            <a:endParaRPr lang="en-CA" dirty="0" smtClean="0">
              <a:solidFill>
                <a:srgbClr val="FFFFFF"/>
              </a:solidFill>
            </a:endParaRPr>
          </a:p>
          <a:p>
            <a:pPr marL="0" lvl="0" indent="0">
              <a:spcBef>
                <a:spcPts val="0"/>
              </a:spcBef>
              <a:spcAft>
                <a:spcPts val="0"/>
              </a:spcAft>
              <a:buNone/>
            </a:pPr>
            <a:endParaRPr lang="en-CA" dirty="0" smtClean="0">
              <a:solidFill>
                <a:srgbClr val="FFFFFF"/>
              </a:solidFill>
            </a:endParaRPr>
          </a:p>
          <a:p>
            <a:pPr marL="285750" lvl="0" indent="-285750">
              <a:spcBef>
                <a:spcPts val="0"/>
              </a:spcBef>
              <a:spcAft>
                <a:spcPts val="0"/>
              </a:spcAft>
              <a:buFont typeface="Arial"/>
              <a:buChar char="•"/>
            </a:pPr>
            <a:r>
              <a:rPr lang="fr" sz="1800" dirty="0" smtClean="0">
                <a:solidFill>
                  <a:srgbClr val="FFFFFF"/>
                </a:solidFill>
              </a:rPr>
              <a:t>Lisez l’article et repondez à la question qui suivre. </a:t>
            </a:r>
          </a:p>
          <a:p>
            <a:pPr marL="0" lvl="0" indent="0">
              <a:spcBef>
                <a:spcPts val="0"/>
              </a:spcBef>
              <a:spcAft>
                <a:spcPts val="0"/>
              </a:spcAft>
              <a:buNone/>
            </a:pPr>
            <a:endParaRPr dirty="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19578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fr"/>
              <a:t>Qu’est-ce que les claques représentent selon l’article?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2285400"/>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fr"/>
              <a:t>L’art des Artistes Indigènes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 dirty="0" smtClean="0"/>
              <a:t>Analyse En Groupe </a:t>
            </a:r>
            <a:endParaRPr lang="fr" dirty="0"/>
          </a:p>
        </p:txBody>
      </p:sp>
      <p:sp>
        <p:nvSpPr>
          <p:cNvPr id="3" name="Text Placeholder 2"/>
          <p:cNvSpPr>
            <a:spLocks noGrp="1"/>
          </p:cNvSpPr>
          <p:nvPr>
            <p:ph type="body" idx="1"/>
          </p:nvPr>
        </p:nvSpPr>
        <p:spPr/>
        <p:txBody>
          <a:bodyPr/>
          <a:lstStyle/>
          <a:p>
            <a:pPr marL="114300" indent="0" algn="ctr">
              <a:buNone/>
            </a:pPr>
            <a:r>
              <a:rPr lang="fr" sz="2400" dirty="0" smtClean="0">
                <a:solidFill>
                  <a:srgbClr val="FFFFFF"/>
                </a:solidFill>
              </a:rPr>
              <a:t>Avec vos groupe</a:t>
            </a:r>
            <a:r>
              <a:rPr lang="en-CA" sz="2400" dirty="0" smtClean="0">
                <a:solidFill>
                  <a:srgbClr val="FFFFFF"/>
                </a:solidFill>
              </a:rPr>
              <a:t>s,</a:t>
            </a:r>
            <a:r>
              <a:rPr lang="fr" sz="2400" dirty="0" smtClean="0">
                <a:solidFill>
                  <a:srgbClr val="FFFFFF"/>
                </a:solidFill>
              </a:rPr>
              <a:t> analyse</a:t>
            </a:r>
            <a:r>
              <a:rPr lang="en-CA" sz="2400" dirty="0">
                <a:solidFill>
                  <a:srgbClr val="FFFFFF"/>
                </a:solidFill>
              </a:rPr>
              <a:t>z</a:t>
            </a:r>
            <a:r>
              <a:rPr lang="fr" sz="2400" dirty="0" smtClean="0">
                <a:solidFill>
                  <a:srgbClr val="FFFFFF"/>
                </a:solidFill>
              </a:rPr>
              <a:t> l’art qui suiv</a:t>
            </a:r>
            <a:r>
              <a:rPr lang="en-CA" sz="2400" dirty="0" smtClean="0">
                <a:solidFill>
                  <a:srgbClr val="FFFFFF"/>
                </a:solidFill>
              </a:rPr>
              <a:t>r</a:t>
            </a:r>
            <a:r>
              <a:rPr lang="fr" sz="2400" dirty="0" smtClean="0">
                <a:solidFill>
                  <a:srgbClr val="FFFFFF"/>
                </a:solidFill>
              </a:rPr>
              <a:t>e et r</a:t>
            </a:r>
            <a:r>
              <a:rPr lang="en-CA" sz="2400" dirty="0" err="1" smtClean="0">
                <a:solidFill>
                  <a:srgbClr val="FFFFFF"/>
                </a:solidFill>
              </a:rPr>
              <a:t>é</a:t>
            </a:r>
            <a:r>
              <a:rPr lang="fr" sz="2400" dirty="0" smtClean="0">
                <a:solidFill>
                  <a:srgbClr val="FFFFFF"/>
                </a:solidFill>
              </a:rPr>
              <a:t>pondez </a:t>
            </a:r>
            <a:r>
              <a:rPr lang="en-CA" sz="2400" dirty="0" smtClean="0">
                <a:solidFill>
                  <a:srgbClr val="FFFFFF"/>
                </a:solidFill>
              </a:rPr>
              <a:t>aux </a:t>
            </a:r>
            <a:r>
              <a:rPr lang="fr" sz="2400" dirty="0" smtClean="0">
                <a:solidFill>
                  <a:srgbClr val="FFFFFF"/>
                </a:solidFill>
              </a:rPr>
              <a:t>questions liés.</a:t>
            </a:r>
            <a:r>
              <a:rPr lang="en-CA" sz="2400" dirty="0" smtClean="0">
                <a:solidFill>
                  <a:srgbClr val="FFFFFF"/>
                </a:solidFill>
              </a:rPr>
              <a:t> </a:t>
            </a:r>
            <a:r>
              <a:rPr lang="fr" sz="2400" dirty="0" smtClean="0">
                <a:solidFill>
                  <a:srgbClr val="FFFFFF"/>
                </a:solidFill>
              </a:rPr>
              <a:t> </a:t>
            </a:r>
            <a:endParaRPr lang="fr" sz="2400" dirty="0">
              <a:solidFill>
                <a:srgbClr val="FFFFFF"/>
              </a:solidFill>
            </a:endParaRPr>
          </a:p>
        </p:txBody>
      </p:sp>
    </p:spTree>
    <p:extLst>
      <p:ext uri="{BB962C8B-B14F-4D97-AF65-F5344CB8AC3E}">
        <p14:creationId xmlns:p14="http://schemas.microsoft.com/office/powerpoint/2010/main" val="3464883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p:cNvPicPr preferRelativeResize="0"/>
          <p:nvPr/>
        </p:nvPicPr>
        <p:blipFill>
          <a:blip r:embed="rId3">
            <a:alphaModFix/>
          </a:blip>
          <a:stretch>
            <a:fillRect/>
          </a:stretch>
        </p:blipFill>
        <p:spPr>
          <a:xfrm>
            <a:off x="2833050" y="707500"/>
            <a:ext cx="3603200" cy="3603225"/>
          </a:xfrm>
          <a:prstGeom prst="rect">
            <a:avLst/>
          </a:prstGeom>
          <a:noFill/>
          <a:ln>
            <a:noFill/>
          </a:ln>
        </p:spPr>
      </p:pic>
      <p:sp>
        <p:nvSpPr>
          <p:cNvPr id="150" name="Shape 150"/>
          <p:cNvSpPr txBox="1"/>
          <p:nvPr/>
        </p:nvSpPr>
        <p:spPr>
          <a:xfrm>
            <a:off x="1482300" y="4310725"/>
            <a:ext cx="6179400" cy="540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fr" sz="2200">
                <a:solidFill>
                  <a:srgbClr val="FFFFFF"/>
                </a:solidFill>
                <a:latin typeface="Merriweather"/>
                <a:ea typeface="Merriweather"/>
                <a:cs typeface="Merriweather"/>
                <a:sym typeface="Merriweather"/>
              </a:rPr>
              <a:t>“You Are Not Forgotten” Par: Angela Sterritt </a:t>
            </a:r>
            <a:endParaRPr sz="2200">
              <a:solidFill>
                <a:srgbClr val="FFFFFF"/>
              </a:solidFill>
              <a:latin typeface="Merriweather"/>
              <a:ea typeface="Merriweather"/>
              <a:cs typeface="Merriweather"/>
              <a:sym typeface="Merriweather"/>
            </a:endParaRPr>
          </a:p>
          <a:p>
            <a:pPr marL="0" lvl="0" indent="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a:blip r:embed="rId3">
            <a:alphaModFix/>
          </a:blip>
          <a:stretch>
            <a:fillRect/>
          </a:stretch>
        </p:blipFill>
        <p:spPr>
          <a:xfrm>
            <a:off x="3310949" y="309424"/>
            <a:ext cx="2522100" cy="4093350"/>
          </a:xfrm>
          <a:prstGeom prst="rect">
            <a:avLst/>
          </a:prstGeom>
          <a:noFill/>
          <a:ln>
            <a:noFill/>
          </a:ln>
        </p:spPr>
      </p:pic>
      <p:sp>
        <p:nvSpPr>
          <p:cNvPr id="156" name="Shape 156"/>
          <p:cNvSpPr txBox="1"/>
          <p:nvPr/>
        </p:nvSpPr>
        <p:spPr>
          <a:xfrm>
            <a:off x="1799700" y="4107450"/>
            <a:ext cx="5544600" cy="1137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fr" sz="2400">
                <a:solidFill>
                  <a:srgbClr val="FFFFFF"/>
                </a:solidFill>
                <a:latin typeface="Merriweather"/>
                <a:ea typeface="Merriweather"/>
                <a:cs typeface="Merriweather"/>
                <a:sym typeface="Merriweather"/>
              </a:rPr>
              <a:t>“Still Dancing”Jonathan Labillois </a:t>
            </a:r>
            <a:endParaRPr sz="2400">
              <a:solidFill>
                <a:srgbClr val="FFFFFF"/>
              </a:solidFill>
              <a:latin typeface="Merriweather"/>
              <a:ea typeface="Merriweather"/>
              <a:cs typeface="Merriweather"/>
              <a:sym typeface="Merriweathe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fr"/>
              <a:t>Two Eyed Seeing </a:t>
            </a:r>
            <a:endParaRPr/>
          </a:p>
        </p:txBody>
      </p:sp>
      <p:sp>
        <p:nvSpPr>
          <p:cNvPr id="162" name="Shape 1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fr" dirty="0">
                <a:solidFill>
                  <a:srgbClr val="FFFFFF"/>
                </a:solidFill>
                <a:latin typeface="Calibri"/>
                <a:ea typeface="Calibri"/>
                <a:cs typeface="Calibri"/>
                <a:sym typeface="Calibri"/>
              </a:rPr>
              <a:t>Two-Eyed Seeing is the Guiding Principle brought into the Integrative Science co-learning journey by </a:t>
            </a:r>
            <a:r>
              <a:rPr lang="fr" b="1" u="sng" dirty="0">
                <a:solidFill>
                  <a:srgbClr val="FFFFFF"/>
                </a:solidFill>
                <a:latin typeface="Calibri"/>
                <a:ea typeface="Calibri"/>
                <a:cs typeface="Calibri"/>
                <a:sym typeface="Calibri"/>
                <a:hlinkClick r:id="rId3"/>
              </a:rPr>
              <a:t>Mi'kmaw Elder Albert Marshall</a:t>
            </a:r>
            <a:r>
              <a:rPr lang="fr" dirty="0">
                <a:solidFill>
                  <a:srgbClr val="FFFFFF"/>
                </a:solidFill>
                <a:latin typeface="Calibri"/>
                <a:ea typeface="Calibri"/>
                <a:cs typeface="Calibri"/>
                <a:sym typeface="Calibri"/>
              </a:rPr>
              <a:t> in Fall 2004. Albert is from Eskasoni First Nation and is a highly respected Elder. </a:t>
            </a:r>
            <a:endParaRPr dirty="0">
              <a:solidFill>
                <a:srgbClr val="FFFFFF"/>
              </a:solidFill>
              <a:latin typeface="Calibri"/>
              <a:ea typeface="Calibri"/>
              <a:cs typeface="Calibri"/>
              <a:sym typeface="Calibri"/>
            </a:endParaRPr>
          </a:p>
          <a:p>
            <a:pPr marL="0" lvl="0" indent="0" algn="ctr" rtl="0">
              <a:spcBef>
                <a:spcPts val="1600"/>
              </a:spcBef>
              <a:spcAft>
                <a:spcPts val="0"/>
              </a:spcAft>
              <a:buNone/>
            </a:pPr>
            <a:r>
              <a:rPr lang="fr" dirty="0">
                <a:solidFill>
                  <a:srgbClr val="FFFFFF"/>
                </a:solidFill>
                <a:latin typeface="Calibri"/>
                <a:ea typeface="Calibri"/>
                <a:cs typeface="Calibri"/>
                <a:sym typeface="Calibri"/>
              </a:rPr>
              <a:t>Key concepts within this understanding are:  co-existence, interrelatedness, interconnectedness, and community spirit.  Albert emphasizes that these four apply to our relationships with each other and with Mother Earth.</a:t>
            </a:r>
            <a:endParaRPr dirty="0">
              <a:solidFill>
                <a:srgbClr val="FFFFFF"/>
              </a:solidFill>
              <a:latin typeface="Calibri"/>
              <a:ea typeface="Calibri"/>
              <a:cs typeface="Calibri"/>
              <a:sym typeface="Calibri"/>
            </a:endParaRPr>
          </a:p>
          <a:p>
            <a:pPr marL="0" lvl="0" indent="0" algn="ctr" rtl="0">
              <a:spcBef>
                <a:spcPts val="1600"/>
              </a:spcBef>
              <a:spcAft>
                <a:spcPts val="0"/>
              </a:spcAft>
              <a:buNone/>
            </a:pPr>
            <a:endParaRPr lang="en-CA" dirty="0" smtClean="0">
              <a:solidFill>
                <a:srgbClr val="FFFFFF"/>
              </a:solidFill>
              <a:latin typeface="Calibri"/>
              <a:ea typeface="Calibri"/>
              <a:cs typeface="Calibri"/>
              <a:sym typeface="Calibri"/>
            </a:endParaRPr>
          </a:p>
          <a:p>
            <a:pPr marL="0" lvl="0" indent="0" algn="ctr" rtl="0">
              <a:spcBef>
                <a:spcPts val="1600"/>
              </a:spcBef>
              <a:spcAft>
                <a:spcPts val="0"/>
              </a:spcAft>
              <a:buNone/>
            </a:pPr>
            <a:endParaRPr lang="en-CA" dirty="0">
              <a:solidFill>
                <a:srgbClr val="FFFFFF"/>
              </a:solidFill>
              <a:latin typeface="Calibri"/>
              <a:ea typeface="Calibri"/>
              <a:cs typeface="Calibri"/>
              <a:sym typeface="Calibri"/>
            </a:endParaRPr>
          </a:p>
          <a:p>
            <a:pPr marL="0" lvl="0" indent="0" algn="ctr" rtl="0">
              <a:spcBef>
                <a:spcPts val="1600"/>
              </a:spcBef>
              <a:spcAft>
                <a:spcPts val="0"/>
              </a:spcAft>
              <a:buNone/>
            </a:pPr>
            <a:r>
              <a:rPr lang="fr" dirty="0" smtClean="0">
                <a:solidFill>
                  <a:srgbClr val="FFFFFF"/>
                </a:solidFill>
                <a:latin typeface="Calibri"/>
                <a:ea typeface="Calibri"/>
                <a:cs typeface="Calibri"/>
                <a:sym typeface="Calibri"/>
              </a:rPr>
              <a:t>http</a:t>
            </a:r>
            <a:r>
              <a:rPr lang="fr" dirty="0">
                <a:solidFill>
                  <a:srgbClr val="FFFFFF"/>
                </a:solidFill>
                <a:latin typeface="Calibri"/>
                <a:ea typeface="Calibri"/>
                <a:cs typeface="Calibri"/>
                <a:sym typeface="Calibri"/>
              </a:rPr>
              <a:t>://www.integrativescience.ca/People/Elders/#AlbertMarshall</a:t>
            </a:r>
            <a:endParaRPr dirty="0">
              <a:solidFill>
                <a:srgbClr val="FFFFFF"/>
              </a:solidFill>
              <a:latin typeface="Calibri"/>
              <a:ea typeface="Calibri"/>
              <a:cs typeface="Calibri"/>
              <a:sym typeface="Calibri"/>
            </a:endParaRPr>
          </a:p>
          <a:p>
            <a:pPr marL="0" lvl="0" indent="0">
              <a:spcBef>
                <a:spcPts val="1600"/>
              </a:spcBef>
              <a:spcAft>
                <a:spcPts val="1600"/>
              </a:spcAft>
              <a:buNone/>
            </a:pPr>
            <a:endParaRPr dirty="0">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Question</a:t>
            </a:r>
            <a:endParaRPr lang="en-CA" dirty="0"/>
          </a:p>
        </p:txBody>
      </p:sp>
      <p:sp>
        <p:nvSpPr>
          <p:cNvPr id="3" name="Text Placeholder 2"/>
          <p:cNvSpPr>
            <a:spLocks noGrp="1"/>
          </p:cNvSpPr>
          <p:nvPr>
            <p:ph type="body" idx="1"/>
          </p:nvPr>
        </p:nvSpPr>
        <p:spPr/>
        <p:txBody>
          <a:bodyPr/>
          <a:lstStyle/>
          <a:p>
            <a:pPr marL="114300" lvl="0" indent="0" algn="ctr">
              <a:buNone/>
            </a:pPr>
            <a:r>
              <a:rPr lang="fr" sz="2400" dirty="0">
                <a:solidFill>
                  <a:srgbClr val="FFFFFF"/>
                </a:solidFill>
                <a:latin typeface="Calibri"/>
                <a:ea typeface="Calibri"/>
                <a:cs typeface="Calibri"/>
                <a:sym typeface="Calibri"/>
              </a:rPr>
              <a:t>Comment est-ce qu’on peut appliquer ce concept a nos sujets (le Canada qu’on ne voie pas ou les types de justice)? </a:t>
            </a:r>
          </a:p>
          <a:p>
            <a:pPr marL="114300" indent="0" algn="ctr">
              <a:buNone/>
            </a:pPr>
            <a:endParaRPr lang="en-CA" dirty="0"/>
          </a:p>
        </p:txBody>
      </p:sp>
    </p:spTree>
    <p:extLst>
      <p:ext uri="{BB962C8B-B14F-4D97-AF65-F5344CB8AC3E}">
        <p14:creationId xmlns:p14="http://schemas.microsoft.com/office/powerpoint/2010/main" val="2509926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fr"/>
              <a:t>Two Eyed Seeing</a:t>
            </a:r>
            <a:endParaRPr/>
          </a:p>
        </p:txBody>
      </p:sp>
      <p:sp>
        <p:nvSpPr>
          <p:cNvPr id="168" name="Shape 1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solidFill>
                <a:srgbClr val="FFFFFF"/>
              </a:solidFill>
              <a:latin typeface="Calibri"/>
              <a:ea typeface="Calibri"/>
              <a:cs typeface="Calibri"/>
              <a:sym typeface="Calibri"/>
            </a:endParaRPr>
          </a:p>
          <a:p>
            <a:pPr marL="0" lvl="0" indent="0" algn="ctr" rtl="0">
              <a:spcBef>
                <a:spcPts val="1600"/>
              </a:spcBef>
              <a:spcAft>
                <a:spcPts val="0"/>
              </a:spcAft>
              <a:buNone/>
            </a:pPr>
            <a:r>
              <a:rPr lang="fr" dirty="0">
                <a:solidFill>
                  <a:srgbClr val="FFFFFF"/>
                </a:solidFill>
                <a:latin typeface="Calibri"/>
                <a:ea typeface="Calibri"/>
                <a:cs typeface="Calibri"/>
                <a:sym typeface="Calibri"/>
              </a:rPr>
              <a:t>"Two-Eyed Seeing is hard to convey to academics as it does not fit into any particular subject area or discipline. Rather, it is about life: what you do, what kind of responsibilities you have, how you should live while on Earth … i.e., a guiding principle that covers all aspects of our lives: social, economic, environmental, etc.  The advantage of Two-Eyed Seeing is that you are always fine tuning your mind into different places at once, you are always looking for another perspective.</a:t>
            </a:r>
            <a:endParaRPr dirty="0">
              <a:solidFill>
                <a:srgbClr val="FFFFFF"/>
              </a:solidFill>
              <a:latin typeface="Calibri"/>
              <a:ea typeface="Calibri"/>
              <a:cs typeface="Calibri"/>
              <a:sym typeface="Calibri"/>
            </a:endParaRPr>
          </a:p>
          <a:p>
            <a:pPr marL="0" lvl="0" indent="0" algn="ctr" rtl="0">
              <a:spcBef>
                <a:spcPts val="1600"/>
              </a:spcBef>
              <a:spcAft>
                <a:spcPts val="0"/>
              </a:spcAft>
              <a:buNone/>
            </a:pPr>
            <a:endParaRPr dirty="0">
              <a:solidFill>
                <a:srgbClr val="FFFFFF"/>
              </a:solidFill>
              <a:latin typeface="Calibri"/>
              <a:ea typeface="Calibri"/>
              <a:cs typeface="Calibri"/>
              <a:sym typeface="Calibri"/>
            </a:endParaRPr>
          </a:p>
          <a:p>
            <a:pPr marL="0" lvl="0" indent="0" algn="ctr">
              <a:spcBef>
                <a:spcPts val="1600"/>
              </a:spcBef>
              <a:spcAft>
                <a:spcPts val="0"/>
              </a:spcAft>
              <a:buNone/>
            </a:pPr>
            <a:r>
              <a:rPr lang="fr" dirty="0" smtClean="0">
                <a:solidFill>
                  <a:srgbClr val="FFFFFF"/>
                </a:solidFill>
                <a:latin typeface="Calibri"/>
                <a:ea typeface="Calibri"/>
                <a:cs typeface="Calibri"/>
                <a:sym typeface="Calibri"/>
              </a:rPr>
              <a:t>http</a:t>
            </a:r>
            <a:r>
              <a:rPr lang="fr" dirty="0">
                <a:solidFill>
                  <a:srgbClr val="FFFFFF"/>
                </a:solidFill>
                <a:latin typeface="Calibri"/>
                <a:ea typeface="Calibri"/>
                <a:cs typeface="Calibri"/>
                <a:sym typeface="Calibri"/>
              </a:rPr>
              <a:t>://www.integrativescience.ca/People/Elders/#AlbertMarshall</a:t>
            </a:r>
            <a:endParaRPr dirty="0">
              <a:solidFill>
                <a:srgbClr val="FFFFFF"/>
              </a:solidFill>
              <a:latin typeface="Calibri"/>
              <a:ea typeface="Calibri"/>
              <a:cs typeface="Calibri"/>
              <a:sym typeface="Calibri"/>
            </a:endParaRPr>
          </a:p>
          <a:p>
            <a:pPr marL="0" lvl="0" indent="0">
              <a:spcBef>
                <a:spcPts val="1600"/>
              </a:spcBef>
              <a:spcAft>
                <a:spcPts val="160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fr"/>
              <a:t>Two Eyed Seeing </a:t>
            </a:r>
            <a:endParaRPr/>
          </a:p>
        </p:txBody>
      </p:sp>
      <p:sp>
        <p:nvSpPr>
          <p:cNvPr id="174" name="Shape 17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fr" u="sng">
                <a:solidFill>
                  <a:schemeClr val="hlink"/>
                </a:solidFill>
                <a:hlinkClick r:id="rId3"/>
              </a:rPr>
              <a:t>http://www.mikmaweydebert.ca/home/sharing-our-stories/exploring-our-histories/elders-stories/</a:t>
            </a:r>
            <a:endParaRPr/>
          </a:p>
          <a:p>
            <a:pPr marL="0" lvl="0" indent="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345650" y="1057700"/>
            <a:ext cx="7172100" cy="716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fr"/>
              <a:t>Question Essentielles </a:t>
            </a:r>
            <a:endParaRPr/>
          </a:p>
        </p:txBody>
      </p:sp>
      <p:sp>
        <p:nvSpPr>
          <p:cNvPr id="84" name="Shape 84"/>
          <p:cNvSpPr txBox="1">
            <a:spLocks noGrp="1"/>
          </p:cNvSpPr>
          <p:nvPr>
            <p:ph type="subTitle" idx="1"/>
          </p:nvPr>
        </p:nvSpPr>
        <p:spPr>
          <a:xfrm>
            <a:off x="345650" y="1925025"/>
            <a:ext cx="7172100" cy="1989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fr" sz="1800" dirty="0"/>
              <a:t>Dans quelle mesure la justice fut atteinte dans l’étude de cas des femmes et des filles Autochtones du Canada ?</a:t>
            </a:r>
            <a:endParaRPr sz="1800" dirty="0"/>
          </a:p>
          <a:p>
            <a:pPr marL="0" lvl="0" indent="0">
              <a:spcBef>
                <a:spcPts val="0"/>
              </a:spcBef>
              <a:spcAft>
                <a:spcPts val="0"/>
              </a:spcAft>
              <a:buNone/>
            </a:pPr>
            <a:endParaRPr sz="1800" dirty="0"/>
          </a:p>
          <a:p>
            <a:pPr marL="0" lvl="0" indent="0">
              <a:spcBef>
                <a:spcPts val="0"/>
              </a:spcBef>
              <a:spcAft>
                <a:spcPts val="0"/>
              </a:spcAft>
              <a:buNone/>
            </a:pPr>
            <a:r>
              <a:rPr lang="fr" sz="1800" dirty="0"/>
              <a:t>Quelles sont les actions current qui arrivent pour combattre l'épidémie des Femmes et des Filles Indigènes Perdues?  </a:t>
            </a:r>
            <a:endParaRPr sz="1800" dirty="0"/>
          </a:p>
          <a:p>
            <a:pPr marL="0" lvl="0" indent="0">
              <a:spcBef>
                <a:spcPts val="0"/>
              </a:spcBef>
              <a:spcAft>
                <a:spcPts val="0"/>
              </a:spcAft>
              <a:buNone/>
            </a:pPr>
            <a:endParaRPr sz="1800" dirty="0"/>
          </a:p>
          <a:p>
            <a:pPr marL="0" lvl="0" indent="0">
              <a:spcBef>
                <a:spcPts val="0"/>
              </a:spcBef>
              <a:spcAft>
                <a:spcPts val="0"/>
              </a:spcAft>
              <a:buNone/>
            </a:pPr>
            <a:r>
              <a:rPr lang="fr" sz="1800" dirty="0"/>
              <a:t>Est-ce que les actions sont suffi? </a:t>
            </a:r>
            <a:endParaRPr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fr"/>
              <a:t>Ted Talk : Two Eyed Seeing </a:t>
            </a:r>
            <a:endParaRPr/>
          </a:p>
        </p:txBody>
      </p:sp>
      <p:sp>
        <p:nvSpPr>
          <p:cNvPr id="180" name="Shape 18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fr" u="sng" dirty="0">
                <a:solidFill>
                  <a:schemeClr val="hlink"/>
                </a:solidFill>
                <a:hlinkClick r:id="rId3"/>
              </a:rPr>
              <a:t>https://www.youtube.com/watch?v=bA9EwcFbVfg</a:t>
            </a:r>
            <a:endParaRPr dirty="0"/>
          </a:p>
          <a:p>
            <a:pPr marL="0" lvl="0" indent="0">
              <a:spcBef>
                <a:spcPts val="1600"/>
              </a:spcBef>
              <a:spcAft>
                <a:spcPts val="0"/>
              </a:spcAft>
              <a:buNone/>
            </a:pPr>
            <a:endParaRPr dirty="0"/>
          </a:p>
        </p:txBody>
      </p:sp>
      <p:sp>
        <p:nvSpPr>
          <p:cNvPr id="7" name="TextBox 6"/>
          <p:cNvSpPr txBox="1"/>
          <p:nvPr/>
        </p:nvSpPr>
        <p:spPr>
          <a:xfrm>
            <a:off x="224125" y="2191240"/>
            <a:ext cx="8832300" cy="707886"/>
          </a:xfrm>
          <a:prstGeom prst="rect">
            <a:avLst/>
          </a:prstGeom>
          <a:noFill/>
        </p:spPr>
        <p:txBody>
          <a:bodyPr wrap="square" rtlCol="0">
            <a:spAutoFit/>
          </a:bodyPr>
          <a:lstStyle/>
          <a:p>
            <a:pPr algn="ctr"/>
            <a:r>
              <a:rPr lang="fr-FR" sz="2000" dirty="0" smtClean="0">
                <a:solidFill>
                  <a:srgbClr val="FFFFFF"/>
                </a:solidFill>
              </a:rPr>
              <a:t>Qu’est-ce que vous avez entendu li</a:t>
            </a:r>
            <a:r>
              <a:rPr lang="fr-FR" sz="2000" dirty="0" smtClean="0">
                <a:solidFill>
                  <a:srgbClr val="FFFFFF"/>
                </a:solidFill>
              </a:rPr>
              <a:t>é aux sujets avec lequel nous avons parlé?</a:t>
            </a:r>
            <a:endParaRPr lang="fr-FR" sz="2000"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345650" y="1057700"/>
            <a:ext cx="7172100" cy="716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fr"/>
              <a:t>L'enquête Nationale  </a:t>
            </a:r>
            <a:endParaRPr/>
          </a:p>
        </p:txBody>
      </p:sp>
      <p:sp>
        <p:nvSpPr>
          <p:cNvPr id="90" name="Shape 90"/>
          <p:cNvSpPr txBox="1">
            <a:spLocks noGrp="1"/>
          </p:cNvSpPr>
          <p:nvPr>
            <p:ph type="subTitle" idx="1"/>
          </p:nvPr>
        </p:nvSpPr>
        <p:spPr>
          <a:xfrm>
            <a:off x="345650" y="1925025"/>
            <a:ext cx="8127600" cy="2275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fr" sz="1800"/>
              <a:t>The Commissioners have a mandate to educate the public, to facilitate healing of traumatized communities, to restore public confidence in institutions that have been seriously damaged in the eyes of Canadians, and to make recommendations for action and policy reform aimed at affecting real changes to make Indigenous women, girls and LGBTQ+ feel safe, sacred, honoured and empowered.</a:t>
            </a:r>
            <a:endParaRPr sz="1800"/>
          </a:p>
          <a:p>
            <a:pPr marL="0" lvl="0" indent="0">
              <a:spcBef>
                <a:spcPts val="0"/>
              </a:spcBef>
              <a:spcAft>
                <a:spcPts val="0"/>
              </a:spcAft>
              <a:buNone/>
            </a:pPr>
            <a:endParaRPr sz="1800"/>
          </a:p>
          <a:p>
            <a:pPr marL="0" lvl="0" indent="0">
              <a:spcBef>
                <a:spcPts val="0"/>
              </a:spcBef>
              <a:spcAft>
                <a:spcPts val="0"/>
              </a:spcAft>
              <a:buNone/>
            </a:pPr>
            <a:r>
              <a:rPr lang="fr" sz="1800"/>
              <a:t>http://www.mmiwg-ffada.ca/en/</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ctrTitle"/>
          </p:nvPr>
        </p:nvSpPr>
        <p:spPr>
          <a:xfrm>
            <a:off x="345650" y="1057700"/>
            <a:ext cx="7172100" cy="716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fr">
                <a:solidFill>
                  <a:schemeClr val="dk1"/>
                </a:solidFill>
              </a:rPr>
              <a:t>L'enquête Nationale  </a:t>
            </a:r>
            <a:endParaRPr/>
          </a:p>
        </p:txBody>
      </p:sp>
      <p:sp>
        <p:nvSpPr>
          <p:cNvPr id="96" name="Shape 96"/>
          <p:cNvSpPr txBox="1">
            <a:spLocks noGrp="1"/>
          </p:cNvSpPr>
          <p:nvPr>
            <p:ph type="subTitle" idx="1"/>
          </p:nvPr>
        </p:nvSpPr>
        <p:spPr>
          <a:xfrm>
            <a:off x="345650" y="1925025"/>
            <a:ext cx="7172100" cy="1989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fr" sz="1800" dirty="0"/>
              <a:t>The National Inquiry began operations on September 1, 2016 and has a deadline to complete its work by December 31, 2018. As stated by the Chief Commissioner in an open letter on May 19, 2017 there is a possibility the Commissioners will ask the federal government for an extension.</a:t>
            </a:r>
            <a:endParaRPr sz="1800" dirty="0"/>
          </a:p>
          <a:p>
            <a:pPr marL="0" lvl="0" indent="0">
              <a:spcBef>
                <a:spcPts val="0"/>
              </a:spcBef>
              <a:spcAft>
                <a:spcPts val="0"/>
              </a:spcAft>
              <a:buNone/>
            </a:pPr>
            <a:r>
              <a:rPr lang="fr" sz="1800" dirty="0"/>
              <a:t>http://www.mmiwg-ffada.ca/en/</a:t>
            </a:r>
            <a:endParaRPr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fr" dirty="0" smtClean="0"/>
              <a:t>Feuille d’information pour L’enquête Nationale</a:t>
            </a:r>
            <a:endParaRPr lang="fr" dirty="0"/>
          </a:p>
        </p:txBody>
      </p:sp>
      <p:sp>
        <p:nvSpPr>
          <p:cNvPr id="102" name="Shape 10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fr" u="sng" dirty="0">
                <a:solidFill>
                  <a:schemeClr val="hlink"/>
                </a:solidFill>
                <a:hlinkClick r:id="rId3"/>
              </a:rPr>
              <a:t>http://www.mmiwg-ffada.ca/en/resources/information-documents/</a:t>
            </a:r>
            <a:r>
              <a:rPr lang="fr" dirty="0"/>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fr"/>
              <a:t>Rapport Intermédiaire </a:t>
            </a:r>
            <a:endParaRPr/>
          </a:p>
        </p:txBody>
      </p:sp>
      <p:sp>
        <p:nvSpPr>
          <p:cNvPr id="108" name="Shape 10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fr" dirty="0">
                <a:solidFill>
                  <a:srgbClr val="FFFFFF"/>
                </a:solidFill>
                <a:latin typeface="Calibri"/>
                <a:ea typeface="Calibri"/>
                <a:cs typeface="Calibri"/>
                <a:sym typeface="Calibri"/>
              </a:rPr>
              <a:t>“That is what I am looking for— not for my sister-in-law now, because no one can harm her, but that my daughter, my granddaughter, my great-granddaughters can walk the streets in safety, my nieces, that no harm can come to them. We must stand up for justice for these women that have walked before us.” </a:t>
            </a:r>
            <a:endParaRPr dirty="0">
              <a:solidFill>
                <a:srgbClr val="FFFFFF"/>
              </a:solidFill>
              <a:latin typeface="Calibri"/>
              <a:ea typeface="Calibri"/>
              <a:cs typeface="Calibri"/>
              <a:sym typeface="Calibri"/>
            </a:endParaRPr>
          </a:p>
          <a:p>
            <a:pPr marL="0" lvl="0" indent="0">
              <a:spcBef>
                <a:spcPts val="1600"/>
              </a:spcBef>
              <a:spcAft>
                <a:spcPts val="0"/>
              </a:spcAft>
              <a:buNone/>
            </a:pPr>
            <a:r>
              <a:rPr lang="fr" dirty="0">
                <a:solidFill>
                  <a:srgbClr val="FFFFFF"/>
                </a:solidFill>
                <a:latin typeface="Calibri"/>
                <a:ea typeface="Calibri"/>
                <a:cs typeface="Calibri"/>
                <a:sym typeface="Calibri"/>
              </a:rPr>
              <a:t>FRANCES  NEUMANN , ON THE MURDER OF HER SISTER - I N - LAW, MARY JOHNS . FROM THE NATIONAL INQUIRY ’ S COMMUNITY HEARING IN WHITEHORSE, MAY 30, 2017.</a:t>
            </a:r>
            <a:endParaRPr dirty="0">
              <a:solidFill>
                <a:srgbClr val="FFFFFF"/>
              </a:solidFill>
              <a:latin typeface="Calibri"/>
              <a:ea typeface="Calibri"/>
              <a:cs typeface="Calibri"/>
              <a:sym typeface="Calibri"/>
            </a:endParaRPr>
          </a:p>
          <a:p>
            <a:pPr marL="0" lvl="0" indent="0">
              <a:spcBef>
                <a:spcPts val="1600"/>
              </a:spcBef>
              <a:spcAft>
                <a:spcPts val="0"/>
              </a:spcAft>
              <a:buNone/>
            </a:pPr>
            <a:endParaRPr dirty="0">
              <a:latin typeface="Calibri"/>
              <a:ea typeface="Calibri"/>
              <a:cs typeface="Calibri"/>
              <a:sym typeface="Calibri"/>
            </a:endParaRPr>
          </a:p>
          <a:p>
            <a:pPr marL="0" lvl="0" indent="0">
              <a:spcBef>
                <a:spcPts val="1600"/>
              </a:spcBef>
              <a:spcAft>
                <a:spcPts val="0"/>
              </a:spcAft>
              <a:buNone/>
            </a:pPr>
            <a:r>
              <a:rPr lang="fr" u="sng" dirty="0">
                <a:solidFill>
                  <a:schemeClr val="hlink"/>
                </a:solidFill>
                <a:latin typeface="Calibri"/>
                <a:ea typeface="Calibri"/>
                <a:cs typeface="Calibri"/>
                <a:sym typeface="Calibri"/>
                <a:hlinkClick r:id="rId3"/>
              </a:rPr>
              <a:t>http://www.mmiwg-ffada.ca/files/ni-mmiwg-interim-report-en.pdf</a:t>
            </a:r>
            <a:r>
              <a:rPr lang="fr" dirty="0">
                <a:latin typeface="Calibri"/>
                <a:ea typeface="Calibri"/>
                <a:cs typeface="Calibri"/>
                <a:sym typeface="Calibri"/>
              </a:rPr>
              <a:t> </a:t>
            </a:r>
            <a:endParaRPr dirty="0">
              <a:latin typeface="Calibri"/>
              <a:ea typeface="Calibri"/>
              <a:cs typeface="Calibri"/>
              <a:sym typeface="Calibri"/>
            </a:endParaRPr>
          </a:p>
          <a:p>
            <a:pPr marL="0" lvl="0" indent="0">
              <a:spcBef>
                <a:spcPts val="1600"/>
              </a:spcBef>
              <a:spcAft>
                <a:spcPts val="1600"/>
              </a:spcAft>
              <a:buNone/>
            </a:pPr>
            <a:endParaRPr dirty="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a:t>Rapport Intermédiaire </a:t>
            </a:r>
            <a:endParaRPr/>
          </a:p>
          <a:p>
            <a:pPr marL="0" lvl="0" indent="0">
              <a:spcBef>
                <a:spcPts val="0"/>
              </a:spcBef>
              <a:spcAft>
                <a:spcPts val="0"/>
              </a:spcAft>
              <a:buNone/>
            </a:pPr>
            <a:endParaRPr/>
          </a:p>
        </p:txBody>
      </p:sp>
      <p:sp>
        <p:nvSpPr>
          <p:cNvPr id="114" name="Shape 1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fr" dirty="0">
                <a:solidFill>
                  <a:srgbClr val="FFFFFF"/>
                </a:solidFill>
              </a:rPr>
              <a:t>We need to understand how social structures and laws have so devalued the lives of Indigenous women and girls.</a:t>
            </a:r>
            <a:endParaRPr dirty="0">
              <a:solidFill>
                <a:srgbClr val="FFFFFF"/>
              </a:solidFill>
            </a:endParaRPr>
          </a:p>
          <a:p>
            <a:pPr marL="0" lvl="0" indent="0">
              <a:spcBef>
                <a:spcPts val="1600"/>
              </a:spcBef>
              <a:spcAft>
                <a:spcPts val="0"/>
              </a:spcAft>
              <a:buNone/>
            </a:pPr>
            <a:endParaRPr dirty="0">
              <a:solidFill>
                <a:srgbClr val="FFFFFF"/>
              </a:solidFill>
            </a:endParaRPr>
          </a:p>
          <a:p>
            <a:pPr marL="0" lvl="0" indent="0">
              <a:spcBef>
                <a:spcPts val="1600"/>
              </a:spcBef>
              <a:spcAft>
                <a:spcPts val="1600"/>
              </a:spcAft>
              <a:buNone/>
            </a:pPr>
            <a:endParaRPr lang="en-CA" dirty="0" smtClean="0">
              <a:solidFill>
                <a:srgbClr val="FFFFFF"/>
              </a:solidFill>
            </a:endParaRPr>
          </a:p>
          <a:p>
            <a:pPr marL="0" lvl="0" indent="0">
              <a:spcBef>
                <a:spcPts val="1600"/>
              </a:spcBef>
              <a:spcAft>
                <a:spcPts val="1600"/>
              </a:spcAft>
              <a:buNone/>
            </a:pPr>
            <a:endParaRPr lang="en-CA" dirty="0">
              <a:solidFill>
                <a:srgbClr val="FFFFFF"/>
              </a:solidFill>
            </a:endParaRPr>
          </a:p>
          <a:p>
            <a:pPr marL="0" lvl="0" indent="0">
              <a:spcBef>
                <a:spcPts val="1600"/>
              </a:spcBef>
              <a:spcAft>
                <a:spcPts val="1600"/>
              </a:spcAft>
              <a:buNone/>
            </a:pPr>
            <a:endParaRPr lang="en-CA" dirty="0" smtClean="0">
              <a:solidFill>
                <a:srgbClr val="FFFFFF"/>
              </a:solidFill>
            </a:endParaRPr>
          </a:p>
          <a:p>
            <a:pPr marL="0" lvl="0" indent="0">
              <a:spcBef>
                <a:spcPts val="1600"/>
              </a:spcBef>
              <a:spcAft>
                <a:spcPts val="1600"/>
              </a:spcAft>
              <a:buNone/>
            </a:pPr>
            <a:r>
              <a:rPr lang="fr" dirty="0" smtClean="0">
                <a:solidFill>
                  <a:srgbClr val="FFFFFF"/>
                </a:solidFill>
              </a:rPr>
              <a:t>http</a:t>
            </a:r>
            <a:r>
              <a:rPr lang="fr" dirty="0">
                <a:solidFill>
                  <a:srgbClr val="FFFFFF"/>
                </a:solidFill>
              </a:rPr>
              <a:t>://www.mmiwg-ffada.ca/files/ni-mmiwg-interim-report-en.pdf</a:t>
            </a:r>
            <a:endParaRPr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
              <a:t>Rapport Intermédiaire </a:t>
            </a:r>
            <a:endParaRPr/>
          </a:p>
          <a:p>
            <a:pPr marL="0" lvl="0" indent="0">
              <a:spcBef>
                <a:spcPts val="0"/>
              </a:spcBef>
              <a:spcAft>
                <a:spcPts val="0"/>
              </a:spcAft>
              <a:buNone/>
            </a:pPr>
            <a:endParaRPr/>
          </a:p>
        </p:txBody>
      </p:sp>
      <p:sp>
        <p:nvSpPr>
          <p:cNvPr id="120" name="Shape 1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fr" dirty="0">
                <a:solidFill>
                  <a:srgbClr val="FFFFFF"/>
                </a:solidFill>
                <a:latin typeface="Calibri"/>
                <a:ea typeface="Calibri"/>
                <a:cs typeface="Calibri"/>
                <a:sym typeface="Calibri"/>
              </a:rPr>
              <a:t>BUT : To bring this vision to life, the National Inquiry has set out on a three-part mission: finding the truth, honouring the truth, and giving life to the truth. This is our path to healing. We will find the truth by gathering many stories from many people. These truths will weave together to show us what violence really looks like for Indigenous women and girls in Canada. </a:t>
            </a:r>
            <a:endParaRPr dirty="0">
              <a:solidFill>
                <a:srgbClr val="FFFFFF"/>
              </a:solidFill>
              <a:latin typeface="Calibri"/>
              <a:ea typeface="Calibri"/>
              <a:cs typeface="Calibri"/>
              <a:sym typeface="Calibri"/>
            </a:endParaRPr>
          </a:p>
          <a:p>
            <a:pPr marL="0" lvl="0" indent="0" rtl="0">
              <a:lnSpc>
                <a:spcPct val="100000"/>
              </a:lnSpc>
              <a:spcBef>
                <a:spcPts val="1600"/>
              </a:spcBef>
              <a:spcAft>
                <a:spcPts val="0"/>
              </a:spcAft>
              <a:buNone/>
            </a:pPr>
            <a:r>
              <a:rPr lang="fr" dirty="0">
                <a:solidFill>
                  <a:srgbClr val="FFFFFF"/>
                </a:solidFill>
                <a:latin typeface="Calibri"/>
                <a:ea typeface="Calibri"/>
                <a:cs typeface="Calibri"/>
                <a:sym typeface="Calibri"/>
              </a:rPr>
              <a:t>The work of the National Inquiry is not to hear one single truth, but many truths. This will help us understand the far-reaching effects of violence, as well as solutions to end it. We will gather this information through: • Community Hearings, Institutional Hearings, and Expert Hearings; • past and current research; • collaborations with Elders and Knowledge Keepers; and • forensic analysis of police records. We will conduct new research to fill gaps in what we know and to address emerging issues of concern. </a:t>
            </a:r>
            <a:endParaRPr dirty="0">
              <a:solidFill>
                <a:srgbClr val="FFFFFF"/>
              </a:solidFill>
              <a:latin typeface="Calibri"/>
              <a:ea typeface="Calibri"/>
              <a:cs typeface="Calibri"/>
              <a:sym typeface="Calibri"/>
            </a:endParaRPr>
          </a:p>
          <a:p>
            <a:pPr marL="0" lvl="0" indent="0">
              <a:lnSpc>
                <a:spcPct val="100000"/>
              </a:lnSpc>
              <a:spcBef>
                <a:spcPts val="1600"/>
              </a:spcBef>
              <a:spcAft>
                <a:spcPts val="1600"/>
              </a:spcAft>
              <a:buNone/>
            </a:pPr>
            <a:r>
              <a:rPr lang="fr" dirty="0">
                <a:solidFill>
                  <a:srgbClr val="FFFFFF"/>
                </a:solidFill>
                <a:latin typeface="Calibri"/>
                <a:ea typeface="Calibri"/>
                <a:cs typeface="Calibri"/>
                <a:sym typeface="Calibri"/>
              </a:rPr>
              <a:t>http://www.mmiwg-ffada.ca/en/</a:t>
            </a:r>
            <a:endParaRPr dirty="0">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fr"/>
              <a:t>Activisme</a:t>
            </a:r>
            <a:endParaRPr/>
          </a:p>
        </p:txBody>
      </p:sp>
      <p:sp>
        <p:nvSpPr>
          <p:cNvPr id="126" name="Shape 126"/>
          <p:cNvSpPr txBox="1">
            <a:spLocks noGrp="1"/>
          </p:cNvSpPr>
          <p:nvPr>
            <p:ph type="body" idx="1"/>
          </p:nvPr>
        </p:nvSpPr>
        <p:spPr>
          <a:xfrm>
            <a:off x="311700" y="1152475"/>
            <a:ext cx="8520600" cy="13140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fr" u="sng" dirty="0">
                <a:solidFill>
                  <a:schemeClr val="hlink"/>
                </a:solidFill>
                <a:hlinkClick r:id="rId3"/>
              </a:rPr>
              <a:t>http://www.redressproject.org/</a:t>
            </a:r>
            <a:r>
              <a:rPr lang="fr" dirty="0"/>
              <a:t> </a:t>
            </a:r>
            <a:endParaRPr dirty="0"/>
          </a:p>
        </p:txBody>
      </p:sp>
      <p:pic>
        <p:nvPicPr>
          <p:cNvPr id="127" name="Shape 127"/>
          <p:cNvPicPr preferRelativeResize="0"/>
          <p:nvPr/>
        </p:nvPicPr>
        <p:blipFill>
          <a:blip r:embed="rId4">
            <a:alphaModFix/>
          </a:blip>
          <a:stretch>
            <a:fillRect/>
          </a:stretch>
        </p:blipFill>
        <p:spPr>
          <a:xfrm>
            <a:off x="2199775" y="1747875"/>
            <a:ext cx="4744450" cy="2372225"/>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826</Words>
  <Application>Microsoft Macintosh PowerPoint</Application>
  <PresentationFormat>On-screen Show (16:9)</PresentationFormat>
  <Paragraphs>63</Paragraphs>
  <Slides>20</Slides>
  <Notes>18</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Slate</vt:lpstr>
      <vt:lpstr>1_Slate</vt:lpstr>
      <vt:lpstr>L’enquête Nationale </vt:lpstr>
      <vt:lpstr>Question Essentielles </vt:lpstr>
      <vt:lpstr>L'enquête Nationale  </vt:lpstr>
      <vt:lpstr>L'enquête Nationale  </vt:lpstr>
      <vt:lpstr>Feuille d’information pour L’enquête Nationale</vt:lpstr>
      <vt:lpstr>Rapport Intermédiaire </vt:lpstr>
      <vt:lpstr>Rapport Intermédiaire  </vt:lpstr>
      <vt:lpstr>Rapport Intermédiaire  </vt:lpstr>
      <vt:lpstr>Activisme</vt:lpstr>
      <vt:lpstr>Family members of missing, murdered women contribute moccasin vamps to art exhibit at MSVU </vt:lpstr>
      <vt:lpstr>Qu’est-ce que les claques représentent selon l’article?  </vt:lpstr>
      <vt:lpstr>L’art des Artistes Indigènes </vt:lpstr>
      <vt:lpstr>Analyse En Groupe </vt:lpstr>
      <vt:lpstr>PowerPoint Presentation</vt:lpstr>
      <vt:lpstr>PowerPoint Presentation</vt:lpstr>
      <vt:lpstr>Two Eyed Seeing </vt:lpstr>
      <vt:lpstr>Question</vt:lpstr>
      <vt:lpstr>Two Eyed Seeing</vt:lpstr>
      <vt:lpstr>Two Eyed Seeing </vt:lpstr>
      <vt:lpstr>Ted Talk : Two Eyed Seeing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L’enquête Nationale </dc:title>
  <cp:lastModifiedBy>Maria Brown</cp:lastModifiedBy>
  <cp:revision>5</cp:revision>
  <dcterms:modified xsi:type="dcterms:W3CDTF">2018-01-18T03:14:25Z</dcterms:modified>
</cp:coreProperties>
</file>