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64" r:id="rId5"/>
    <p:sldId id="262" r:id="rId6"/>
    <p:sldId id="258" r:id="rId7"/>
    <p:sldId id="265" r:id="rId8"/>
    <p:sldId id="266" r:id="rId9"/>
    <p:sldId id="259" r:id="rId10"/>
    <p:sldId id="267" r:id="rId11"/>
    <p:sldId id="260"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5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fr"/>
          </a:p>
        </p:txBody>
      </p:sp>
      <p:sp>
        <p:nvSpPr>
          <p:cNvPr id="4" name="Date Placeholder 3"/>
          <p:cNvSpPr>
            <a:spLocks noGrp="1"/>
          </p:cNvSpPr>
          <p:nvPr>
            <p:ph type="dt" sz="half" idx="10"/>
          </p:nvPr>
        </p:nvSpPr>
        <p:spPr/>
        <p:txBody>
          <a:bodyPr/>
          <a:lstStyle/>
          <a:p>
            <a:fld id="{13F9CFEE-38EE-C846-8FAD-C4C451B43ACB}" type="datetimeFigureOut">
              <a:rPr lang="en-US" smtClean="0"/>
              <a:t>18-03-04</a:t>
            </a:fld>
            <a:endParaRPr lang="fr"/>
          </a:p>
        </p:txBody>
      </p:sp>
      <p:sp>
        <p:nvSpPr>
          <p:cNvPr id="5" name="Footer Placeholder 4"/>
          <p:cNvSpPr>
            <a:spLocks noGrp="1"/>
          </p:cNvSpPr>
          <p:nvPr>
            <p:ph type="ftr" sz="quarter" idx="11"/>
          </p:nvPr>
        </p:nvSpPr>
        <p:spPr/>
        <p:txBody>
          <a:bodyPr/>
          <a:lstStyle/>
          <a:p>
            <a:endParaRPr lang="fr"/>
          </a:p>
        </p:txBody>
      </p:sp>
      <p:sp>
        <p:nvSpPr>
          <p:cNvPr id="6" name="Slide Number Placeholder 5"/>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2482443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fr"/>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fr"/>
          </a:p>
        </p:txBody>
      </p:sp>
      <p:sp>
        <p:nvSpPr>
          <p:cNvPr id="4" name="Date Placeholder 3"/>
          <p:cNvSpPr>
            <a:spLocks noGrp="1"/>
          </p:cNvSpPr>
          <p:nvPr>
            <p:ph type="dt" sz="half" idx="10"/>
          </p:nvPr>
        </p:nvSpPr>
        <p:spPr/>
        <p:txBody>
          <a:bodyPr/>
          <a:lstStyle/>
          <a:p>
            <a:fld id="{13F9CFEE-38EE-C846-8FAD-C4C451B43ACB}" type="datetimeFigureOut">
              <a:rPr lang="en-US" smtClean="0"/>
              <a:t>18-03-04</a:t>
            </a:fld>
            <a:endParaRPr lang="fr"/>
          </a:p>
        </p:txBody>
      </p:sp>
      <p:sp>
        <p:nvSpPr>
          <p:cNvPr id="5" name="Footer Placeholder 4"/>
          <p:cNvSpPr>
            <a:spLocks noGrp="1"/>
          </p:cNvSpPr>
          <p:nvPr>
            <p:ph type="ftr" sz="quarter" idx="11"/>
          </p:nvPr>
        </p:nvSpPr>
        <p:spPr/>
        <p:txBody>
          <a:bodyPr/>
          <a:lstStyle/>
          <a:p>
            <a:endParaRPr lang="fr"/>
          </a:p>
        </p:txBody>
      </p:sp>
      <p:sp>
        <p:nvSpPr>
          <p:cNvPr id="6" name="Slide Number Placeholder 5"/>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80336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fr"/>
          </a:p>
        </p:txBody>
      </p:sp>
      <p:sp>
        <p:nvSpPr>
          <p:cNvPr id="4" name="Date Placeholder 3"/>
          <p:cNvSpPr>
            <a:spLocks noGrp="1"/>
          </p:cNvSpPr>
          <p:nvPr>
            <p:ph type="dt" sz="half" idx="10"/>
          </p:nvPr>
        </p:nvSpPr>
        <p:spPr/>
        <p:txBody>
          <a:bodyPr/>
          <a:lstStyle/>
          <a:p>
            <a:fld id="{13F9CFEE-38EE-C846-8FAD-C4C451B43ACB}" type="datetimeFigureOut">
              <a:rPr lang="en-US" smtClean="0"/>
              <a:t>18-03-04</a:t>
            </a:fld>
            <a:endParaRPr lang="fr"/>
          </a:p>
        </p:txBody>
      </p:sp>
      <p:sp>
        <p:nvSpPr>
          <p:cNvPr id="5" name="Footer Placeholder 4"/>
          <p:cNvSpPr>
            <a:spLocks noGrp="1"/>
          </p:cNvSpPr>
          <p:nvPr>
            <p:ph type="ftr" sz="quarter" idx="11"/>
          </p:nvPr>
        </p:nvSpPr>
        <p:spPr/>
        <p:txBody>
          <a:bodyPr/>
          <a:lstStyle/>
          <a:p>
            <a:endParaRPr lang="fr"/>
          </a:p>
        </p:txBody>
      </p:sp>
      <p:sp>
        <p:nvSpPr>
          <p:cNvPr id="6" name="Slide Number Placeholder 5"/>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351112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fr"/>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fr"/>
          </a:p>
        </p:txBody>
      </p:sp>
      <p:sp>
        <p:nvSpPr>
          <p:cNvPr id="4" name="Date Placeholder 3"/>
          <p:cNvSpPr>
            <a:spLocks noGrp="1"/>
          </p:cNvSpPr>
          <p:nvPr>
            <p:ph type="dt" sz="half" idx="10"/>
          </p:nvPr>
        </p:nvSpPr>
        <p:spPr/>
        <p:txBody>
          <a:bodyPr/>
          <a:lstStyle/>
          <a:p>
            <a:fld id="{13F9CFEE-38EE-C846-8FAD-C4C451B43ACB}" type="datetimeFigureOut">
              <a:rPr lang="en-US" smtClean="0"/>
              <a:t>18-03-04</a:t>
            </a:fld>
            <a:endParaRPr lang="fr"/>
          </a:p>
        </p:txBody>
      </p:sp>
      <p:sp>
        <p:nvSpPr>
          <p:cNvPr id="5" name="Footer Placeholder 4"/>
          <p:cNvSpPr>
            <a:spLocks noGrp="1"/>
          </p:cNvSpPr>
          <p:nvPr>
            <p:ph type="ftr" sz="quarter" idx="11"/>
          </p:nvPr>
        </p:nvSpPr>
        <p:spPr/>
        <p:txBody>
          <a:bodyPr/>
          <a:lstStyle/>
          <a:p>
            <a:endParaRPr lang="fr"/>
          </a:p>
        </p:txBody>
      </p:sp>
      <p:sp>
        <p:nvSpPr>
          <p:cNvPr id="6" name="Slide Number Placeholder 5"/>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297962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3F9CFEE-38EE-C846-8FAD-C4C451B43ACB}" type="datetimeFigureOut">
              <a:rPr lang="en-US" smtClean="0"/>
              <a:t>18-03-04</a:t>
            </a:fld>
            <a:endParaRPr lang="fr"/>
          </a:p>
        </p:txBody>
      </p:sp>
      <p:sp>
        <p:nvSpPr>
          <p:cNvPr id="5" name="Footer Placeholder 4"/>
          <p:cNvSpPr>
            <a:spLocks noGrp="1"/>
          </p:cNvSpPr>
          <p:nvPr>
            <p:ph type="ftr" sz="quarter" idx="11"/>
          </p:nvPr>
        </p:nvSpPr>
        <p:spPr/>
        <p:txBody>
          <a:bodyPr/>
          <a:lstStyle/>
          <a:p>
            <a:endParaRPr lang="fr"/>
          </a:p>
        </p:txBody>
      </p:sp>
      <p:sp>
        <p:nvSpPr>
          <p:cNvPr id="6" name="Slide Number Placeholder 5"/>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364521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fr"/>
          </a:p>
        </p:txBody>
      </p:sp>
      <p:sp>
        <p:nvSpPr>
          <p:cNvPr id="5" name="Date Placeholder 4"/>
          <p:cNvSpPr>
            <a:spLocks noGrp="1"/>
          </p:cNvSpPr>
          <p:nvPr>
            <p:ph type="dt" sz="half" idx="10"/>
          </p:nvPr>
        </p:nvSpPr>
        <p:spPr/>
        <p:txBody>
          <a:bodyPr/>
          <a:lstStyle/>
          <a:p>
            <a:fld id="{13F9CFEE-38EE-C846-8FAD-C4C451B43ACB}" type="datetimeFigureOut">
              <a:rPr lang="en-US" smtClean="0"/>
              <a:t>18-03-04</a:t>
            </a:fld>
            <a:endParaRPr lang="fr"/>
          </a:p>
        </p:txBody>
      </p:sp>
      <p:sp>
        <p:nvSpPr>
          <p:cNvPr id="6" name="Footer Placeholder 5"/>
          <p:cNvSpPr>
            <a:spLocks noGrp="1"/>
          </p:cNvSpPr>
          <p:nvPr>
            <p:ph type="ftr" sz="quarter" idx="11"/>
          </p:nvPr>
        </p:nvSpPr>
        <p:spPr/>
        <p:txBody>
          <a:bodyPr/>
          <a:lstStyle/>
          <a:p>
            <a:endParaRPr lang="fr"/>
          </a:p>
        </p:txBody>
      </p:sp>
      <p:sp>
        <p:nvSpPr>
          <p:cNvPr id="7" name="Slide Number Placeholder 6"/>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416395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fr"/>
          </a:p>
        </p:txBody>
      </p:sp>
      <p:sp>
        <p:nvSpPr>
          <p:cNvPr id="7" name="Date Placeholder 6"/>
          <p:cNvSpPr>
            <a:spLocks noGrp="1"/>
          </p:cNvSpPr>
          <p:nvPr>
            <p:ph type="dt" sz="half" idx="10"/>
          </p:nvPr>
        </p:nvSpPr>
        <p:spPr/>
        <p:txBody>
          <a:bodyPr/>
          <a:lstStyle/>
          <a:p>
            <a:fld id="{13F9CFEE-38EE-C846-8FAD-C4C451B43ACB}" type="datetimeFigureOut">
              <a:rPr lang="en-US" smtClean="0"/>
              <a:t>18-03-04</a:t>
            </a:fld>
            <a:endParaRPr lang="fr"/>
          </a:p>
        </p:txBody>
      </p:sp>
      <p:sp>
        <p:nvSpPr>
          <p:cNvPr id="8" name="Footer Placeholder 7"/>
          <p:cNvSpPr>
            <a:spLocks noGrp="1"/>
          </p:cNvSpPr>
          <p:nvPr>
            <p:ph type="ftr" sz="quarter" idx="11"/>
          </p:nvPr>
        </p:nvSpPr>
        <p:spPr/>
        <p:txBody>
          <a:bodyPr/>
          <a:lstStyle/>
          <a:p>
            <a:endParaRPr lang="fr"/>
          </a:p>
        </p:txBody>
      </p:sp>
      <p:sp>
        <p:nvSpPr>
          <p:cNvPr id="9" name="Slide Number Placeholder 8"/>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247639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fr"/>
          </a:p>
        </p:txBody>
      </p:sp>
      <p:sp>
        <p:nvSpPr>
          <p:cNvPr id="3" name="Date Placeholder 2"/>
          <p:cNvSpPr>
            <a:spLocks noGrp="1"/>
          </p:cNvSpPr>
          <p:nvPr>
            <p:ph type="dt" sz="half" idx="10"/>
          </p:nvPr>
        </p:nvSpPr>
        <p:spPr/>
        <p:txBody>
          <a:bodyPr/>
          <a:lstStyle/>
          <a:p>
            <a:fld id="{13F9CFEE-38EE-C846-8FAD-C4C451B43ACB}" type="datetimeFigureOut">
              <a:rPr lang="en-US" smtClean="0"/>
              <a:t>18-03-04</a:t>
            </a:fld>
            <a:endParaRPr lang="fr"/>
          </a:p>
        </p:txBody>
      </p:sp>
      <p:sp>
        <p:nvSpPr>
          <p:cNvPr id="4" name="Footer Placeholder 3"/>
          <p:cNvSpPr>
            <a:spLocks noGrp="1"/>
          </p:cNvSpPr>
          <p:nvPr>
            <p:ph type="ftr" sz="quarter" idx="11"/>
          </p:nvPr>
        </p:nvSpPr>
        <p:spPr/>
        <p:txBody>
          <a:bodyPr/>
          <a:lstStyle/>
          <a:p>
            <a:endParaRPr lang="fr"/>
          </a:p>
        </p:txBody>
      </p:sp>
      <p:sp>
        <p:nvSpPr>
          <p:cNvPr id="5" name="Slide Number Placeholder 4"/>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124695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9CFEE-38EE-C846-8FAD-C4C451B43ACB}" type="datetimeFigureOut">
              <a:rPr lang="en-US" smtClean="0"/>
              <a:t>18-03-04</a:t>
            </a:fld>
            <a:endParaRPr lang="fr"/>
          </a:p>
        </p:txBody>
      </p:sp>
      <p:sp>
        <p:nvSpPr>
          <p:cNvPr id="3" name="Footer Placeholder 2"/>
          <p:cNvSpPr>
            <a:spLocks noGrp="1"/>
          </p:cNvSpPr>
          <p:nvPr>
            <p:ph type="ftr" sz="quarter" idx="11"/>
          </p:nvPr>
        </p:nvSpPr>
        <p:spPr/>
        <p:txBody>
          <a:bodyPr/>
          <a:lstStyle/>
          <a:p>
            <a:endParaRPr lang="fr"/>
          </a:p>
        </p:txBody>
      </p:sp>
      <p:sp>
        <p:nvSpPr>
          <p:cNvPr id="4" name="Slide Number Placeholder 3"/>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97629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3F9CFEE-38EE-C846-8FAD-C4C451B43ACB}" type="datetimeFigureOut">
              <a:rPr lang="en-US" smtClean="0"/>
              <a:t>18-03-04</a:t>
            </a:fld>
            <a:endParaRPr lang="fr"/>
          </a:p>
        </p:txBody>
      </p:sp>
      <p:sp>
        <p:nvSpPr>
          <p:cNvPr id="6" name="Footer Placeholder 5"/>
          <p:cNvSpPr>
            <a:spLocks noGrp="1"/>
          </p:cNvSpPr>
          <p:nvPr>
            <p:ph type="ftr" sz="quarter" idx="11"/>
          </p:nvPr>
        </p:nvSpPr>
        <p:spPr/>
        <p:txBody>
          <a:bodyPr/>
          <a:lstStyle/>
          <a:p>
            <a:endParaRPr lang="fr"/>
          </a:p>
        </p:txBody>
      </p:sp>
      <p:sp>
        <p:nvSpPr>
          <p:cNvPr id="7" name="Slide Number Placeholder 6"/>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362617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3F9CFEE-38EE-C846-8FAD-C4C451B43ACB}" type="datetimeFigureOut">
              <a:rPr lang="en-US" smtClean="0"/>
              <a:t>18-03-04</a:t>
            </a:fld>
            <a:endParaRPr lang="fr"/>
          </a:p>
        </p:txBody>
      </p:sp>
      <p:sp>
        <p:nvSpPr>
          <p:cNvPr id="6" name="Footer Placeholder 5"/>
          <p:cNvSpPr>
            <a:spLocks noGrp="1"/>
          </p:cNvSpPr>
          <p:nvPr>
            <p:ph type="ftr" sz="quarter" idx="11"/>
          </p:nvPr>
        </p:nvSpPr>
        <p:spPr/>
        <p:txBody>
          <a:bodyPr/>
          <a:lstStyle/>
          <a:p>
            <a:endParaRPr lang="fr"/>
          </a:p>
        </p:txBody>
      </p:sp>
      <p:sp>
        <p:nvSpPr>
          <p:cNvPr id="7" name="Slide Number Placeholder 6"/>
          <p:cNvSpPr>
            <a:spLocks noGrp="1"/>
          </p:cNvSpPr>
          <p:nvPr>
            <p:ph type="sldNum" sz="quarter" idx="12"/>
          </p:nvPr>
        </p:nvSpPr>
        <p:spPr/>
        <p:txBody>
          <a:bodyPr/>
          <a:lstStyle/>
          <a:p>
            <a:fld id="{F60DC555-2A5C-A14F-81C1-F143AE168DD4}" type="slidenum">
              <a:rPr lang="fr" smtClean="0"/>
              <a:t>‹#›</a:t>
            </a:fld>
            <a:endParaRPr lang="fr"/>
          </a:p>
        </p:txBody>
      </p:sp>
    </p:spTree>
    <p:extLst>
      <p:ext uri="{BB962C8B-B14F-4D97-AF65-F5344CB8AC3E}">
        <p14:creationId xmlns:p14="http://schemas.microsoft.com/office/powerpoint/2010/main" val="24338571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9CFEE-38EE-C846-8FAD-C4C451B43ACB}" type="datetimeFigureOut">
              <a:rPr lang="en-US" smtClean="0"/>
              <a:t>18-03-04</a:t>
            </a:fld>
            <a:endParaRPr lang="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DC555-2A5C-A14F-81C1-F143AE168DD4}" type="slidenum">
              <a:rPr lang="fr" smtClean="0"/>
              <a:t>‹#›</a:t>
            </a:fld>
            <a:endParaRPr lang="fr"/>
          </a:p>
        </p:txBody>
      </p:sp>
    </p:spTree>
    <p:extLst>
      <p:ext uri="{BB962C8B-B14F-4D97-AF65-F5344CB8AC3E}">
        <p14:creationId xmlns:p14="http://schemas.microsoft.com/office/powerpoint/2010/main" val="3776039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OPVCL</a:t>
            </a:r>
            <a:endParaRPr lang="fr" dirty="0"/>
          </a:p>
        </p:txBody>
      </p:sp>
      <p:sp>
        <p:nvSpPr>
          <p:cNvPr id="3" name="Subtitle 2"/>
          <p:cNvSpPr>
            <a:spLocks noGrp="1"/>
          </p:cNvSpPr>
          <p:nvPr>
            <p:ph type="subTitle" idx="1"/>
          </p:nvPr>
        </p:nvSpPr>
        <p:spPr/>
        <p:txBody>
          <a:bodyPr/>
          <a:lstStyle/>
          <a:p>
            <a:endParaRPr lang="fr" dirty="0"/>
          </a:p>
        </p:txBody>
      </p:sp>
    </p:spTree>
    <p:extLst>
      <p:ext uri="{BB962C8B-B14F-4D97-AF65-F5344CB8AC3E}">
        <p14:creationId xmlns:p14="http://schemas.microsoft.com/office/powerpoint/2010/main" val="40752610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 pairs </a:t>
            </a:r>
            <a:endParaRPr lang="fr" dirty="0"/>
          </a:p>
        </p:txBody>
      </p:sp>
      <p:sp>
        <p:nvSpPr>
          <p:cNvPr id="3" name="Content Placeholder 2"/>
          <p:cNvSpPr>
            <a:spLocks noGrp="1"/>
          </p:cNvSpPr>
          <p:nvPr>
            <p:ph idx="1"/>
          </p:nvPr>
        </p:nvSpPr>
        <p:spPr/>
        <p:txBody>
          <a:bodyPr/>
          <a:lstStyle/>
          <a:p>
            <a:r>
              <a:rPr lang="en-CA" dirty="0" smtClean="0"/>
              <a:t>Categorize the above suggestions for </a:t>
            </a:r>
            <a:r>
              <a:rPr lang="en-CA" smtClean="0"/>
              <a:t>oral history to </a:t>
            </a:r>
            <a:r>
              <a:rPr lang="en-CA" dirty="0" smtClean="0"/>
              <a:t>evaluate whether they would help you to develop value and limitation for origin and purpose, in preparation for limitation development  </a:t>
            </a:r>
            <a:endParaRPr lang="fr" dirty="0"/>
          </a:p>
        </p:txBody>
      </p:sp>
    </p:spTree>
    <p:extLst>
      <p:ext uri="{BB962C8B-B14F-4D97-AF65-F5344CB8AC3E}">
        <p14:creationId xmlns:p14="http://schemas.microsoft.com/office/powerpoint/2010/main" val="25086612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
          </a:p>
        </p:txBody>
      </p:sp>
      <p:sp>
        <p:nvSpPr>
          <p:cNvPr id="3" name="Content Placeholder 2"/>
          <p:cNvSpPr>
            <a:spLocks noGrp="1"/>
          </p:cNvSpPr>
          <p:nvPr>
            <p:ph idx="1"/>
          </p:nvPr>
        </p:nvSpPr>
        <p:spPr/>
        <p:txBody>
          <a:bodyPr>
            <a:normAutofit fontScale="55000" lnSpcReduction="20000"/>
          </a:bodyPr>
          <a:lstStyle/>
          <a:p>
            <a:r>
              <a:rPr lang="fr-CA" dirty="0"/>
              <a:t>« Notre constitution politique n'a rien à envier aux lois qui régissent nos voisins ; loin d'imiter les autres, nous donnons l'exemple à suivre. Du fait que l'État, chez nous, est administré dans l'intérêt de la masse et non d'une minorité, notre régime a pris le nom de démocratie. En ce qui concerne les différends particuliers, l'égalité est assurée à tous par les lois ; mais en ce qui concerne la participation à la vie publique, chacun obtient la considération en raison de son mérite, et la classe à laquelle il appartient importe moins que sa valeur personnelle; enfin nul n'est gêné par la pauvreté ni par l'obscurité de sa condition sociale, s'il peut rendre des services à la cité. La liberté est notre règle dans le gouvernement de la république et, dans nos relations quotidiennes, la suspicion n'a aucune place ; nous ne nous irritons pas contre le voisin, s'il agit à sa tête ; enfin nous n'usons pas de ces humiliations qui, pour n'entraîner aucune perte matérielle, n'en sont pas moins douloureuses par le spectacle qu'elles donnent. La contrainte n'intervient pas dans nos relations particulières ; une crainte salutaire nous retient de transgresser les lois de la république ; nous obéissons toujours aux magistrats et aux lois, et, parmi celles-ci, surtout à celles qui assurent la défense des opprimés et qui, tout en n'étant pas codifiées, infligent à celui qui les viole un mépris universel. »</a:t>
            </a:r>
            <a:endParaRPr lang="en-US" dirty="0"/>
          </a:p>
          <a:p>
            <a:r>
              <a:rPr lang="fr-CA" i="1" dirty="0"/>
              <a:t>Thucydide, Histoire de la guerre du Péloponnèse, II, 36-43, V` siècle av. J.-C.</a:t>
            </a:r>
            <a:endParaRPr lang="en-US" dirty="0"/>
          </a:p>
          <a:p>
            <a:pPr marL="0" indent="0">
              <a:buNone/>
            </a:pPr>
            <a:endParaRPr lang="fr" dirty="0"/>
          </a:p>
        </p:txBody>
      </p:sp>
    </p:spTree>
    <p:extLst>
      <p:ext uri="{BB962C8B-B14F-4D97-AF65-F5344CB8AC3E}">
        <p14:creationId xmlns:p14="http://schemas.microsoft.com/office/powerpoint/2010/main" val="15245986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Limitation </a:t>
            </a:r>
            <a:endParaRPr lang="fr" dirty="0"/>
          </a:p>
        </p:txBody>
      </p:sp>
      <p:sp>
        <p:nvSpPr>
          <p:cNvPr id="3" name="Content Placeholder 2"/>
          <p:cNvSpPr>
            <a:spLocks noGrp="1"/>
          </p:cNvSpPr>
          <p:nvPr>
            <p:ph idx="1"/>
          </p:nvPr>
        </p:nvSpPr>
        <p:spPr/>
        <p:txBody>
          <a:bodyPr/>
          <a:lstStyle/>
          <a:p>
            <a:r>
              <a:rPr lang="en-CA" dirty="0" smtClean="0"/>
              <a:t>Develop a paragraph for limitation of origin with a partner for the paragraph above</a:t>
            </a:r>
          </a:p>
          <a:p>
            <a:r>
              <a:rPr lang="en-CA" dirty="0"/>
              <a:t> P</a:t>
            </a:r>
            <a:r>
              <a:rPr lang="en-CA" dirty="0" smtClean="0"/>
              <a:t>aragraphs will be collected for feedback.  </a:t>
            </a:r>
          </a:p>
        </p:txBody>
      </p:sp>
    </p:spTree>
    <p:extLst>
      <p:ext uri="{BB962C8B-B14F-4D97-AF65-F5344CB8AC3E}">
        <p14:creationId xmlns:p14="http://schemas.microsoft.com/office/powerpoint/2010/main" val="6941416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Value </a:t>
            </a:r>
            <a:endParaRPr lang="fr" dirty="0"/>
          </a:p>
        </p:txBody>
      </p:sp>
      <p:sp>
        <p:nvSpPr>
          <p:cNvPr id="3" name="Content Placeholder 2"/>
          <p:cNvSpPr>
            <a:spLocks noGrp="1"/>
          </p:cNvSpPr>
          <p:nvPr>
            <p:ph idx="1"/>
          </p:nvPr>
        </p:nvSpPr>
        <p:spPr/>
        <p:txBody>
          <a:bodyPr>
            <a:normAutofit/>
          </a:bodyPr>
          <a:lstStyle/>
          <a:p>
            <a:pPr marL="0" indent="0">
              <a:buNone/>
            </a:pPr>
            <a:r>
              <a:rPr lang="en-US" b="1" dirty="0"/>
              <a:t>Value</a:t>
            </a:r>
            <a:r>
              <a:rPr lang="en-US" dirty="0"/>
              <a:t> – In one or two well-written paragraph(s) explain the value of the document for historians. Provide and explain specific evidence from the document to support your answers.  A minimum of two values must be proven. </a:t>
            </a:r>
          </a:p>
          <a:p>
            <a:pPr lvl="0"/>
            <a:r>
              <a:rPr lang="en-US" dirty="0"/>
              <a:t>With reference to the </a:t>
            </a:r>
            <a:r>
              <a:rPr lang="en-US" u="sng" dirty="0"/>
              <a:t>origin, purpose, and content</a:t>
            </a:r>
            <a:r>
              <a:rPr lang="en-US" dirty="0"/>
              <a:t>, what is the value of the document for historians studying this event?</a:t>
            </a:r>
          </a:p>
          <a:p>
            <a:endParaRPr lang="fr" dirty="0"/>
          </a:p>
        </p:txBody>
      </p:sp>
    </p:spTree>
    <p:extLst>
      <p:ext uri="{BB962C8B-B14F-4D97-AF65-F5344CB8AC3E}">
        <p14:creationId xmlns:p14="http://schemas.microsoft.com/office/powerpoint/2010/main" val="21215323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Value of Origin </a:t>
            </a:r>
            <a:endParaRPr lang="fr" dirty="0"/>
          </a:p>
        </p:txBody>
      </p:sp>
      <p:sp>
        <p:nvSpPr>
          <p:cNvPr id="3" name="Content Placeholder 2"/>
          <p:cNvSpPr>
            <a:spLocks noGrp="1"/>
          </p:cNvSpPr>
          <p:nvPr>
            <p:ph idx="1"/>
          </p:nvPr>
        </p:nvSpPr>
        <p:spPr/>
        <p:txBody>
          <a:bodyPr/>
          <a:lstStyle/>
          <a:p>
            <a:r>
              <a:rPr lang="en-CA" dirty="0" smtClean="0"/>
              <a:t>Must </a:t>
            </a:r>
            <a:r>
              <a:rPr lang="en-CA" dirty="0"/>
              <a:t>b</a:t>
            </a:r>
            <a:r>
              <a:rPr lang="en-CA" dirty="0" smtClean="0"/>
              <a:t>e logical </a:t>
            </a:r>
          </a:p>
          <a:p>
            <a:r>
              <a:rPr lang="en-CA" dirty="0" smtClean="0"/>
              <a:t>Support with citation or content </a:t>
            </a:r>
            <a:endParaRPr lang="fr" dirty="0"/>
          </a:p>
        </p:txBody>
      </p:sp>
    </p:spTree>
    <p:extLst>
      <p:ext uri="{BB962C8B-B14F-4D97-AF65-F5344CB8AC3E}">
        <p14:creationId xmlns:p14="http://schemas.microsoft.com/office/powerpoint/2010/main" val="13540923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Value of Purpose </a:t>
            </a:r>
            <a:endParaRPr lang="fr" dirty="0"/>
          </a:p>
        </p:txBody>
      </p:sp>
      <p:sp>
        <p:nvSpPr>
          <p:cNvPr id="3" name="Content Placeholder 2"/>
          <p:cNvSpPr>
            <a:spLocks noGrp="1"/>
          </p:cNvSpPr>
          <p:nvPr>
            <p:ph idx="1"/>
          </p:nvPr>
        </p:nvSpPr>
        <p:spPr/>
        <p:txBody>
          <a:bodyPr/>
          <a:lstStyle/>
          <a:p>
            <a:r>
              <a:rPr lang="en-CA" dirty="0" smtClean="0"/>
              <a:t>Based on your hypothesis </a:t>
            </a:r>
          </a:p>
          <a:p>
            <a:r>
              <a:rPr lang="en-CA" dirty="0" smtClean="0"/>
              <a:t>Support with citation or content </a:t>
            </a:r>
            <a:endParaRPr lang="fr" dirty="0"/>
          </a:p>
        </p:txBody>
      </p:sp>
    </p:spTree>
    <p:extLst>
      <p:ext uri="{BB962C8B-B14F-4D97-AF65-F5344CB8AC3E}">
        <p14:creationId xmlns:p14="http://schemas.microsoft.com/office/powerpoint/2010/main" val="40295813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
          </a:p>
        </p:txBody>
      </p:sp>
      <p:pic>
        <p:nvPicPr>
          <p:cNvPr id="4" name="Content Placeholder 3"/>
          <p:cNvPicPr>
            <a:picLocks noGrp="1" noChangeAspect="1"/>
          </p:cNvPicPr>
          <p:nvPr>
            <p:ph idx="1"/>
          </p:nvPr>
        </p:nvPicPr>
        <p:blipFill>
          <a:blip r:embed="rId2"/>
          <a:srcRect t="14419" b="14419"/>
          <a:stretch>
            <a:fillRect/>
          </a:stretch>
        </p:blipFill>
        <p:spPr>
          <a:xfrm>
            <a:off x="0" y="1417638"/>
            <a:ext cx="9006085" cy="4953000"/>
          </a:xfrm>
        </p:spPr>
      </p:pic>
    </p:spTree>
    <p:extLst>
      <p:ext uri="{BB962C8B-B14F-4D97-AF65-F5344CB8AC3E}">
        <p14:creationId xmlns:p14="http://schemas.microsoft.com/office/powerpoint/2010/main" val="3165839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Limitation </a:t>
            </a:r>
            <a:endParaRPr lang="fr"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Limitations</a:t>
            </a:r>
            <a:r>
              <a:rPr lang="en-US" dirty="0" smtClean="0"/>
              <a:t> </a:t>
            </a:r>
            <a:r>
              <a:rPr lang="en-US" dirty="0"/>
              <a:t>– In one or two well-written paragraph(s) explain the limitations of the document for historians. Remember to make specific references to the document in your response. A minimum of two limitations must be proven. </a:t>
            </a:r>
          </a:p>
          <a:p>
            <a:pPr lvl="0"/>
            <a:r>
              <a:rPr lang="en-US" dirty="0"/>
              <a:t>With reference to the </a:t>
            </a:r>
            <a:r>
              <a:rPr lang="en-US" u="sng" dirty="0"/>
              <a:t>origin, purpose, and content</a:t>
            </a:r>
            <a:r>
              <a:rPr lang="en-US" dirty="0"/>
              <a:t>, what are the limitations of the document for historians studying this event?</a:t>
            </a:r>
          </a:p>
          <a:p>
            <a:endParaRPr lang="fr" dirty="0"/>
          </a:p>
        </p:txBody>
      </p:sp>
    </p:spTree>
    <p:extLst>
      <p:ext uri="{BB962C8B-B14F-4D97-AF65-F5344CB8AC3E}">
        <p14:creationId xmlns:p14="http://schemas.microsoft.com/office/powerpoint/2010/main" val="15133316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Origin </a:t>
            </a:r>
            <a:endParaRPr lang="fr" dirty="0"/>
          </a:p>
        </p:txBody>
      </p:sp>
      <p:sp>
        <p:nvSpPr>
          <p:cNvPr id="3" name="Content Placeholder 2"/>
          <p:cNvSpPr>
            <a:spLocks noGrp="1"/>
          </p:cNvSpPr>
          <p:nvPr>
            <p:ph idx="1"/>
          </p:nvPr>
        </p:nvSpPr>
        <p:spPr/>
        <p:txBody>
          <a:bodyPr/>
          <a:lstStyle/>
          <a:p>
            <a:r>
              <a:rPr lang="en-CA" dirty="0" smtClean="0"/>
              <a:t>Must be logical </a:t>
            </a:r>
          </a:p>
          <a:p>
            <a:r>
              <a:rPr lang="en-CA" dirty="0" smtClean="0"/>
              <a:t>Support with citation  </a:t>
            </a:r>
            <a:endParaRPr lang="fr" dirty="0"/>
          </a:p>
        </p:txBody>
      </p:sp>
    </p:spTree>
    <p:extLst>
      <p:ext uri="{BB962C8B-B14F-4D97-AF65-F5344CB8AC3E}">
        <p14:creationId xmlns:p14="http://schemas.microsoft.com/office/powerpoint/2010/main" val="37615067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Value </a:t>
            </a:r>
            <a:endParaRPr lang="fr" dirty="0"/>
          </a:p>
        </p:txBody>
      </p:sp>
      <p:sp>
        <p:nvSpPr>
          <p:cNvPr id="3" name="Content Placeholder 2"/>
          <p:cNvSpPr>
            <a:spLocks noGrp="1"/>
          </p:cNvSpPr>
          <p:nvPr>
            <p:ph idx="1"/>
          </p:nvPr>
        </p:nvSpPr>
        <p:spPr/>
        <p:txBody>
          <a:bodyPr/>
          <a:lstStyle/>
          <a:p>
            <a:r>
              <a:rPr lang="en-CA" dirty="0" smtClean="0"/>
              <a:t>Based on your hypothesis</a:t>
            </a:r>
          </a:p>
          <a:p>
            <a:r>
              <a:rPr lang="en-CA" dirty="0"/>
              <a:t>S</a:t>
            </a:r>
            <a:r>
              <a:rPr lang="en-CA" dirty="0" smtClean="0"/>
              <a:t>upport with citation </a:t>
            </a:r>
            <a:endParaRPr lang="fr" dirty="0"/>
          </a:p>
        </p:txBody>
      </p:sp>
    </p:spTree>
    <p:extLst>
      <p:ext uri="{BB962C8B-B14F-4D97-AF65-F5344CB8AC3E}">
        <p14:creationId xmlns:p14="http://schemas.microsoft.com/office/powerpoint/2010/main" val="15986087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
          </a:p>
        </p:txBody>
      </p:sp>
      <p:pic>
        <p:nvPicPr>
          <p:cNvPr id="4" name="Content Placeholder 3"/>
          <p:cNvPicPr>
            <a:picLocks noGrp="1" noChangeAspect="1"/>
          </p:cNvPicPr>
          <p:nvPr>
            <p:ph idx="1"/>
          </p:nvPr>
        </p:nvPicPr>
        <p:blipFill rotWithShape="1">
          <a:blip r:embed="rId2"/>
          <a:srcRect l="3558" t="14419" r="2767" b="14419"/>
          <a:stretch/>
        </p:blipFill>
        <p:spPr>
          <a:xfrm>
            <a:off x="200616" y="1571570"/>
            <a:ext cx="8686800" cy="5099948"/>
          </a:xfrm>
        </p:spPr>
      </p:pic>
    </p:spTree>
    <p:extLst>
      <p:ext uri="{BB962C8B-B14F-4D97-AF65-F5344CB8AC3E}">
        <p14:creationId xmlns:p14="http://schemas.microsoft.com/office/powerpoint/2010/main" val="24201468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797</TotalTime>
  <Words>519</Words>
  <Application>Microsoft Macintosh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OPVCL</vt:lpstr>
      <vt:lpstr>Value </vt:lpstr>
      <vt:lpstr>Value of Origin </vt:lpstr>
      <vt:lpstr>Value of Purpose </vt:lpstr>
      <vt:lpstr>PowerPoint Presentation</vt:lpstr>
      <vt:lpstr>Limitation </vt:lpstr>
      <vt:lpstr>Origin </vt:lpstr>
      <vt:lpstr>Value </vt:lpstr>
      <vt:lpstr>PowerPoint Presentation</vt:lpstr>
      <vt:lpstr>In pairs </vt:lpstr>
      <vt:lpstr>PowerPoint Presentation</vt:lpstr>
      <vt:lpstr>Limitation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OPVCL</dc:title>
  <dc:creator>Maria Brown</dc:creator>
  <cp:lastModifiedBy>Maria Brown</cp:lastModifiedBy>
  <cp:revision>8</cp:revision>
  <dcterms:created xsi:type="dcterms:W3CDTF">2018-03-05T03:12:17Z</dcterms:created>
  <dcterms:modified xsi:type="dcterms:W3CDTF">2018-03-05T16:29:28Z</dcterms:modified>
</cp:coreProperties>
</file>