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8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5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1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1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11/21/21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0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11/21/21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4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11/21/21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7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11/21/21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6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4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8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11/21/21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7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A894B99D-ECF8-48A5-907E-12318EDF7D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t="284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095E96-319D-4055-AD99-41FEB4030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685499"/>
            <a:ext cx="6096000" cy="3684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119766-9E0E-425F-8DB0-6E99AE09E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"/>
            <a:ext cx="12192000" cy="6857996"/>
            <a:chOff x="572" y="-1"/>
            <a:chExt cx="12192000" cy="685799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34F7BDB-010D-478D-A856-AA12346E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63C73F-416B-4196-8D1C-13E92D409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EE4505-8351-4956-AEE3-89347A90F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3A87E7-E43C-41F1-8360-32EF0BCCE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C9F37621-D3D8-4910-BBB8-1C85A38F1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Graphic 33">
              <a:extLst>
                <a:ext uri="{FF2B5EF4-FFF2-40B4-BE49-F238E27FC236}">
                  <a16:creationId xmlns:a16="http://schemas.microsoft.com/office/drawing/2014/main" id="{35EA0FB4-CBDE-4BB1-BEE5-11F73B80D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D6AF29-39DA-3748-A50F-A16DE8AE2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849" y="2313296"/>
            <a:ext cx="4998239" cy="1826983"/>
          </a:xfrm>
        </p:spPr>
        <p:txBody>
          <a:bodyPr anchor="b">
            <a:normAutofit/>
          </a:bodyPr>
          <a:lstStyle/>
          <a:p>
            <a:r>
              <a:rPr lang="fr-CA" dirty="0" err="1"/>
              <a:t>Grammar</a:t>
            </a:r>
            <a:r>
              <a:rPr lang="fr-CA" dirty="0"/>
              <a:t> Practice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8D934-DF25-2B40-B6FB-C72EE4A2D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850" y="4322327"/>
            <a:ext cx="4998232" cy="747817"/>
          </a:xfrm>
        </p:spPr>
        <p:txBody>
          <a:bodyPr anchor="t">
            <a:norm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77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98C74-499E-D84D-80DD-63197D81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6" y="579694"/>
            <a:ext cx="3910046" cy="29302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Choose one of the following grammar tenses and teach it to the class 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59EF20D-5821-4F54-BD14-AB7D16330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535" y="-6437"/>
            <a:ext cx="6400800" cy="6864437"/>
            <a:chOff x="5171535" y="-6437"/>
            <a:chExt cx="6400800" cy="686443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58C3964-BF34-4211-835A-24B827B7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81337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498194-83A5-4CCE-AA0B-12C3FE68E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76734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B125AC6-B711-4F7C-B0D2-8369A8D6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5171535" y="0"/>
              <a:ext cx="0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543B8FC-DC9A-4AC0-BF25-85AF5B49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If you can&amp;#39;t explain it simply you don&amp;#39;t understand it well enough meme -  AhSeeit">
            <a:extLst>
              <a:ext uri="{FF2B5EF4-FFF2-40B4-BE49-F238E27FC236}">
                <a16:creationId xmlns:a16="http://schemas.microsoft.com/office/drawing/2014/main" id="{B30181A1-D331-984A-907A-BA6E105288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022" y="913559"/>
            <a:ext cx="4024704" cy="50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28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A4E44-D7E5-6F41-8231-79D8E11E5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848" y="651641"/>
            <a:ext cx="10491952" cy="5359545"/>
          </a:xfrm>
        </p:spPr>
        <p:txBody>
          <a:bodyPr/>
          <a:lstStyle/>
          <a:p>
            <a:r>
              <a:rPr lang="fr-CA" dirty="0" err="1"/>
              <a:t>Present</a:t>
            </a:r>
            <a:r>
              <a:rPr lang="fr-CA" dirty="0"/>
              <a:t> ( </a:t>
            </a:r>
            <a:r>
              <a:rPr lang="fr-CA" dirty="0" err="1"/>
              <a:t>regular</a:t>
            </a:r>
            <a:r>
              <a:rPr lang="fr-CA" dirty="0"/>
              <a:t> , </a:t>
            </a:r>
            <a:r>
              <a:rPr lang="fr-CA" dirty="0" err="1"/>
              <a:t>irregular</a:t>
            </a:r>
            <a:r>
              <a:rPr lang="fr-CA" dirty="0"/>
              <a:t> </a:t>
            </a:r>
            <a:r>
              <a:rPr lang="fr-CA" dirty="0" err="1"/>
              <a:t>verbs</a:t>
            </a:r>
            <a:r>
              <a:rPr lang="fr-CA" dirty="0"/>
              <a:t>, avoir, </a:t>
            </a:r>
            <a:r>
              <a:rPr lang="fr-CA" dirty="0" err="1"/>
              <a:t>etre</a:t>
            </a:r>
            <a:r>
              <a:rPr lang="fr-CA" dirty="0"/>
              <a:t> , faire </a:t>
            </a:r>
            <a:r>
              <a:rPr lang="fr-CA" dirty="0" err="1"/>
              <a:t>idiomatic</a:t>
            </a:r>
            <a:r>
              <a:rPr lang="fr-CA" dirty="0"/>
              <a:t> expressions, </a:t>
            </a:r>
            <a:r>
              <a:rPr lang="fr-CA" dirty="0" err="1"/>
              <a:t>negative</a:t>
            </a:r>
            <a:r>
              <a:rPr lang="fr-CA" dirty="0"/>
              <a:t> </a:t>
            </a:r>
            <a:r>
              <a:rPr lang="fr-CA" dirty="0" err="1"/>
              <a:t>forms</a:t>
            </a:r>
            <a:r>
              <a:rPr lang="fr-CA" dirty="0"/>
              <a:t>, </a:t>
            </a:r>
            <a:r>
              <a:rPr lang="fr-CA" dirty="0" err="1"/>
              <a:t>imperative</a:t>
            </a:r>
            <a:r>
              <a:rPr lang="fr-CA" dirty="0"/>
              <a:t> </a:t>
            </a:r>
            <a:r>
              <a:rPr lang="fr-CA" dirty="0" err="1"/>
              <a:t>forms</a:t>
            </a:r>
            <a:r>
              <a:rPr lang="fr-CA" dirty="0"/>
              <a:t>, pronominal </a:t>
            </a:r>
            <a:r>
              <a:rPr lang="fr-CA" dirty="0" err="1"/>
              <a:t>verbs</a:t>
            </a:r>
            <a:r>
              <a:rPr lang="fr-CA" dirty="0"/>
              <a:t>, </a:t>
            </a:r>
            <a:r>
              <a:rPr lang="fr-CA" dirty="0" err="1"/>
              <a:t>exercises</a:t>
            </a:r>
            <a:r>
              <a:rPr lang="fr-CA" dirty="0"/>
              <a:t> ) Hewson </a:t>
            </a:r>
          </a:p>
          <a:p>
            <a:r>
              <a:rPr lang="fr-CA" dirty="0"/>
              <a:t>Passe Compose –Imparfait ( formation, use and application, pronominal </a:t>
            </a:r>
            <a:r>
              <a:rPr lang="fr-CA" dirty="0" err="1"/>
              <a:t>verbs</a:t>
            </a:r>
            <a:r>
              <a:rPr lang="fr-CA" dirty="0"/>
              <a:t>, négative, </a:t>
            </a:r>
            <a:r>
              <a:rPr lang="fr-CA" dirty="0" err="1"/>
              <a:t>clear</a:t>
            </a:r>
            <a:r>
              <a:rPr lang="fr-CA" dirty="0"/>
              <a:t> distinction in the différence) </a:t>
            </a:r>
            <a:r>
              <a:rPr lang="fr-CA" dirty="0" err="1"/>
              <a:t>Cashton</a:t>
            </a:r>
            <a:r>
              <a:rPr lang="fr-CA" dirty="0"/>
              <a:t> </a:t>
            </a:r>
          </a:p>
          <a:p>
            <a:r>
              <a:rPr lang="fr-CA" dirty="0"/>
              <a:t>Future Simple, Future Proche ,Passe Proche ( formation, use and application, pronominal </a:t>
            </a:r>
            <a:r>
              <a:rPr lang="fr-CA" dirty="0" err="1"/>
              <a:t>verbs</a:t>
            </a:r>
            <a:r>
              <a:rPr lang="fr-CA" dirty="0"/>
              <a:t>, négative, </a:t>
            </a:r>
            <a:r>
              <a:rPr lang="fr-CA" dirty="0" err="1"/>
              <a:t>clear</a:t>
            </a:r>
            <a:r>
              <a:rPr lang="fr-CA" dirty="0"/>
              <a:t> distinction in the différence) Layla </a:t>
            </a:r>
          </a:p>
          <a:p>
            <a:r>
              <a:rPr lang="fr-CA" dirty="0" err="1"/>
              <a:t>Gerund</a:t>
            </a:r>
            <a:r>
              <a:rPr lang="fr-CA" dirty="0"/>
              <a:t> ( formation, use and application, pronominal </a:t>
            </a:r>
            <a:r>
              <a:rPr lang="fr-CA" dirty="0" err="1"/>
              <a:t>verbs</a:t>
            </a:r>
            <a:r>
              <a:rPr lang="fr-CA" dirty="0"/>
              <a:t>, </a:t>
            </a:r>
            <a:r>
              <a:rPr lang="fr-CA" dirty="0" err="1"/>
              <a:t>negative</a:t>
            </a:r>
            <a:r>
              <a:rPr lang="fr-CA" dirty="0"/>
              <a:t>, </a:t>
            </a:r>
            <a:r>
              <a:rPr lang="fr-CA" dirty="0" err="1"/>
              <a:t>clear</a:t>
            </a:r>
            <a:r>
              <a:rPr lang="fr-CA" dirty="0"/>
              <a:t> distinction in the </a:t>
            </a:r>
            <a:r>
              <a:rPr lang="fr-CA" dirty="0" err="1"/>
              <a:t>difference</a:t>
            </a:r>
            <a:r>
              <a:rPr lang="fr-CA" dirty="0"/>
              <a:t>) Eduardo </a:t>
            </a:r>
          </a:p>
          <a:p>
            <a:r>
              <a:rPr lang="fr-CA" dirty="0"/>
              <a:t>COD,COI ( formation, use and application, pronominal </a:t>
            </a:r>
            <a:r>
              <a:rPr lang="fr-CA" dirty="0" err="1"/>
              <a:t>verbs</a:t>
            </a:r>
            <a:r>
              <a:rPr lang="fr-CA" dirty="0"/>
              <a:t>, </a:t>
            </a:r>
            <a:r>
              <a:rPr lang="fr-CA" dirty="0" err="1"/>
              <a:t>negative</a:t>
            </a:r>
            <a:r>
              <a:rPr lang="fr-CA" dirty="0"/>
              <a:t>, </a:t>
            </a:r>
            <a:r>
              <a:rPr lang="fr-CA" dirty="0" err="1"/>
              <a:t>clear</a:t>
            </a:r>
            <a:r>
              <a:rPr lang="fr-CA" dirty="0"/>
              <a:t> distinction in the </a:t>
            </a:r>
            <a:r>
              <a:rPr lang="fr-CA" dirty="0" err="1"/>
              <a:t>difference</a:t>
            </a:r>
            <a:r>
              <a:rPr lang="fr-CA" dirty="0"/>
              <a:t>)  Jenna</a:t>
            </a:r>
          </a:p>
          <a:p>
            <a:r>
              <a:rPr lang="fr-CA" dirty="0"/>
              <a:t>Les Pronoms  et Les Adjectifs ( ch.21-23) Megan </a:t>
            </a:r>
          </a:p>
          <a:p>
            <a:r>
              <a:rPr lang="fr-CA" dirty="0"/>
              <a:t>Conditionnel </a:t>
            </a:r>
            <a:r>
              <a:rPr lang="fr-CA" dirty="0" err="1"/>
              <a:t>Present</a:t>
            </a:r>
            <a:r>
              <a:rPr lang="fr-CA" dirty="0"/>
              <a:t> CJ 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208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90B64-5BA3-B34B-BC0F-924A224D8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Each</a:t>
            </a:r>
            <a:r>
              <a:rPr lang="fr-CA" dirty="0"/>
              <a:t> </a:t>
            </a:r>
            <a:r>
              <a:rPr lang="fr-CA" dirty="0" err="1"/>
              <a:t>Presentation</a:t>
            </a:r>
            <a:r>
              <a:rPr lang="fr-C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D2B0-2ECA-B243-BB62-AB79BECBC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Explanation:  simple, creative, picture enriched, video, podcasts</a:t>
            </a:r>
          </a:p>
          <a:p>
            <a:r>
              <a:rPr lang="en-CA" dirty="0"/>
              <a:t>Exercises A MUST </a:t>
            </a:r>
          </a:p>
          <a:p>
            <a:r>
              <a:rPr lang="en-CA" dirty="0"/>
              <a:t>Follow directions closely </a:t>
            </a:r>
          </a:p>
          <a:p>
            <a:pPr marL="0" indent="0">
              <a:buNone/>
            </a:pPr>
            <a:r>
              <a:rPr lang="en-CA" dirty="0"/>
              <a:t>You are to teach for 20-25  minutes</a:t>
            </a:r>
            <a:r>
              <a:rPr lang="fr-CA" dirty="0"/>
              <a:t> plus exercices. </a:t>
            </a:r>
          </a:p>
          <a:p>
            <a:pPr marL="0" indent="0">
              <a:buNone/>
            </a:pPr>
            <a:r>
              <a:rPr lang="fr-CA" dirty="0" err="1"/>
              <a:t>Follow</a:t>
            </a:r>
            <a:r>
              <a:rPr lang="fr-CA" dirty="0"/>
              <a:t> </a:t>
            </a:r>
            <a:r>
              <a:rPr lang="fr-CA" dirty="0" err="1"/>
              <a:t>parctice</a:t>
            </a:r>
            <a:r>
              <a:rPr lang="fr-CA" dirty="0"/>
              <a:t> </a:t>
            </a:r>
            <a:r>
              <a:rPr lang="fr-CA" dirty="0" err="1"/>
              <a:t>makes</a:t>
            </a:r>
            <a:r>
              <a:rPr lang="fr-CA" dirty="0"/>
              <a:t>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perfect</a:t>
            </a:r>
            <a:r>
              <a:rPr lang="fr-CA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9355858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3E8E2"/>
      </a:lt2>
      <a:accent1>
        <a:srgbClr val="C096C6"/>
      </a:accent1>
      <a:accent2>
        <a:srgbClr val="BA7FA9"/>
      </a:accent2>
      <a:accent3>
        <a:srgbClr val="C696A5"/>
      </a:accent3>
      <a:accent4>
        <a:srgbClr val="BA867F"/>
      </a:accent4>
      <a:accent5>
        <a:srgbClr val="BA9F80"/>
      </a:accent5>
      <a:accent6>
        <a:srgbClr val="A9A673"/>
      </a:accent6>
      <a:hlink>
        <a:srgbClr val="5F9057"/>
      </a:hlink>
      <a:folHlink>
        <a:srgbClr val="7F7F7F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183</Words>
  <Application>Microsoft Macintosh PowerPoint</Application>
  <PresentationFormat>Widescreen</PresentationFormat>
  <Paragraphs>15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Next LT Pro</vt:lpstr>
      <vt:lpstr>AvenirNext LT Pro Medium</vt:lpstr>
      <vt:lpstr>Footlight MT Light</vt:lpstr>
      <vt:lpstr>ArchVTI</vt:lpstr>
      <vt:lpstr>Grammar Practice </vt:lpstr>
      <vt:lpstr>Choose one of the following grammar tenses and teach it to the class </vt:lpstr>
      <vt:lpstr>PowerPoint Presentation</vt:lpstr>
      <vt:lpstr>Each Presentation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Practice </dc:title>
  <dc:creator>Vitusz Smith</dc:creator>
  <cp:lastModifiedBy>Vitusz Smith</cp:lastModifiedBy>
  <cp:revision>6</cp:revision>
  <dcterms:created xsi:type="dcterms:W3CDTF">2021-11-21T21:19:51Z</dcterms:created>
  <dcterms:modified xsi:type="dcterms:W3CDTF">2021-11-21T21:33:46Z</dcterms:modified>
</cp:coreProperties>
</file>