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E2164-0D96-BE4B-8AD9-0F835F41A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Lundi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08986-F5A8-0743-BF41-A2ED91F56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579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33402-6F94-3C4B-9F11-A4552206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Trucs /les bails a faire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4A57A-B1AA-3D4E-8D37-D134A0DD8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Mercredi –Épreuve 2 – Réviser les boites 1-3, 5-8 et les présentations de vos copains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361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E5C7-ABC3-854D-8AED-C1CB5439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Projet 7 Avril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09C38-9F51-6A4E-B380-1B97CBBB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Je vais seulement allouer 30 minutes pour le projet , 29 </a:t>
            </a:r>
          </a:p>
        </p:txBody>
      </p:sp>
    </p:spTree>
    <p:extLst>
      <p:ext uri="{BB962C8B-B14F-4D97-AF65-F5344CB8AC3E}">
        <p14:creationId xmlns:p14="http://schemas.microsoft.com/office/powerpoint/2010/main" val="30535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C761-388F-024E-84A9-8B5F0095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Mars 29, 31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E5A6-F348-AC44-9AF6-E1EB3EE0C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Apportez «  Petit pays « </a:t>
            </a:r>
          </a:p>
          <a:p>
            <a:r>
              <a:rPr lang="fr-CA" dirty="0"/>
              <a:t>On va créer des épreuves 2 basées sur le roman a cause que texte C dans l’ épreuve 2 , on va ajouter les passages littéraires </a:t>
            </a:r>
          </a:p>
        </p:txBody>
      </p:sp>
    </p:spTree>
    <p:extLst>
      <p:ext uri="{BB962C8B-B14F-4D97-AF65-F5344CB8AC3E}">
        <p14:creationId xmlns:p14="http://schemas.microsoft.com/office/powerpoint/2010/main" val="156492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A5735-3636-6B4C-8F9F-F6F8FB61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Mots de famille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7BD02-4D00-7C4E-8DE6-2B8C1C8C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Exercice , la fiche est déposée </a:t>
            </a:r>
          </a:p>
        </p:txBody>
      </p:sp>
    </p:spTree>
    <p:extLst>
      <p:ext uri="{BB962C8B-B14F-4D97-AF65-F5344CB8AC3E}">
        <p14:creationId xmlns:p14="http://schemas.microsoft.com/office/powerpoint/2010/main" val="260642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E599-BE40-B448-9283-B4F17823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nouveaux mots des jeunes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7D017-8ACE-ED46-8882-B0C0AC51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Écoutons, reconnaissons </a:t>
            </a:r>
          </a:p>
        </p:txBody>
      </p:sp>
    </p:spTree>
    <p:extLst>
      <p:ext uri="{BB962C8B-B14F-4D97-AF65-F5344CB8AC3E}">
        <p14:creationId xmlns:p14="http://schemas.microsoft.com/office/powerpoint/2010/main" val="35358421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</TotalTime>
  <Words>94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Lundi </vt:lpstr>
      <vt:lpstr>Les Trucs /les bails a faire </vt:lpstr>
      <vt:lpstr>Projet 7 Avril</vt:lpstr>
      <vt:lpstr>Le Mars 29, 31 </vt:lpstr>
      <vt:lpstr>Les Mots de famille</vt:lpstr>
      <vt:lpstr>Les nouveaux mots des jeunes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</dc:title>
  <dc:creator>Vitusz Smith</dc:creator>
  <cp:lastModifiedBy>Vitusz Smith</cp:lastModifiedBy>
  <cp:revision>2</cp:revision>
  <dcterms:created xsi:type="dcterms:W3CDTF">2021-03-21T19:49:06Z</dcterms:created>
  <dcterms:modified xsi:type="dcterms:W3CDTF">2021-03-21T19:57:00Z</dcterms:modified>
</cp:coreProperties>
</file>