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96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6327"/>
  </p:normalViewPr>
  <p:slideViewPr>
    <p:cSldViewPr snapToGrid="0" snapToObjects="1">
      <p:cViewPr varScale="1">
        <p:scale>
          <a:sx n="128" d="100"/>
          <a:sy n="128" d="100"/>
        </p:scale>
        <p:origin x="480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dirty="0"/>
              <a:t>3/21/21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9C37B-1D36-470B-8223-D6C91242EC14}" type="datetimeFigureOut">
              <a:rPr lang="en-US" dirty="0"/>
              <a:t>3/21/21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6F52A-A82B-47A2-A83A-8C4C91F2D59F}" type="datetimeFigureOut">
              <a:rPr lang="en-US" dirty="0"/>
              <a:t>3/21/21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0A7B3-6521-4DCA-87E5-044747A908C1}" type="datetimeFigureOut">
              <a:rPr lang="en-US" dirty="0"/>
              <a:t>3/21/21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dirty="0"/>
              <a:t>3/21/21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1019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270247" cy="31019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34690-1557-4C89-A502-4959FE7FAD70}" type="datetimeFigureOut">
              <a:rPr lang="en-US" dirty="0"/>
              <a:t>3/21/21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D4976-E339-4826-83B7-FBD03F55ECF8}" type="datetimeFigureOut">
              <a:rPr lang="en-US" dirty="0"/>
              <a:t>3/21/21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37C31-9E7A-4F99-8774-A0E530DE1A42}" type="datetimeFigureOut">
              <a:rPr lang="en-US" dirty="0"/>
              <a:t>3/21/21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8504F-A551-4DE0-9316-4DCD1D8CC752}" type="datetimeFigureOut">
              <a:rPr lang="en-US" dirty="0"/>
              <a:t>3/21/21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E4249-C0D0-4B06-8692-E8BB871AF643}" type="datetimeFigureOut">
              <a:rPr lang="en-US" dirty="0"/>
              <a:t>3/21/21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042B0DB6-F5C7-45FB-8CF3-31B45F9C2DAC}" type="datetimeFigureOut">
              <a:rPr lang="en-US" dirty="0"/>
              <a:t>3/21/21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1160EA64-D806-43AC-9DF2-F8C432F32B4C}" type="datetimeFigureOut">
              <a:rPr lang="en-US" dirty="0"/>
              <a:t>3/21/21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sldNum="0" hdr="0" ft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rgbClr val="262626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CE2164-0D96-BE4B-8AD9-0F835F41AC1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CA" dirty="0"/>
              <a:t>Lundi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FB08986-F5A8-0743-BF41-A2ED91F56ED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8057943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E33402-6F94-3C4B-9F11-A45522064D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/>
              <a:t>Les Trucs /les bails a faire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14A57A-B1AA-3D4E-8D37-D134A0DD81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CA" dirty="0"/>
              <a:t>Mercredi –Épreuve 2 – Réviser les boites 1-3, 5-8 et les présentations de vos copains </a:t>
            </a:r>
          </a:p>
          <a:p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37236190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53E5C7-ABC3-854D-8AED-C1CB543939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/>
              <a:t>Projet 7 Avril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E09C38-9F51-6A4E-B380-1B97CBBB99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CA" dirty="0"/>
              <a:t>Je vais seulement allouer 30 minutes pour le projet , 29 </a:t>
            </a:r>
          </a:p>
        </p:txBody>
      </p:sp>
    </p:spTree>
    <p:extLst>
      <p:ext uri="{BB962C8B-B14F-4D97-AF65-F5344CB8AC3E}">
        <p14:creationId xmlns:p14="http://schemas.microsoft.com/office/powerpoint/2010/main" val="3053558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09C761-388F-024E-84A9-8B5F00954F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/>
              <a:t>Le Mars 29, 31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E0E5A6-F348-AC44-9AF6-E1EB3EE0CD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CA" dirty="0"/>
              <a:t>Apportez «  Petit pays « </a:t>
            </a:r>
          </a:p>
          <a:p>
            <a:r>
              <a:rPr lang="fr-CA" dirty="0"/>
              <a:t>On va créer des épreuves 2 basées sur le roman a cause que texte C dans l’ épreuve 2 , on va ajouter les passages littéraires </a:t>
            </a:r>
          </a:p>
        </p:txBody>
      </p:sp>
    </p:spTree>
    <p:extLst>
      <p:ext uri="{BB962C8B-B14F-4D97-AF65-F5344CB8AC3E}">
        <p14:creationId xmlns:p14="http://schemas.microsoft.com/office/powerpoint/2010/main" val="15649207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5A5735-3636-6B4C-8F9F-F6F8FB610B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/>
              <a:t>Les Mots de famille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B7BD02-4D00-7C4E-8DE6-2B8C1C8C3A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CA" dirty="0"/>
              <a:t>Exercice , la fiche est déposée </a:t>
            </a:r>
          </a:p>
        </p:txBody>
      </p:sp>
    </p:spTree>
    <p:extLst>
      <p:ext uri="{BB962C8B-B14F-4D97-AF65-F5344CB8AC3E}">
        <p14:creationId xmlns:p14="http://schemas.microsoft.com/office/powerpoint/2010/main" val="26064230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A2E599-BE40-B448-9283-B4F17823C8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/>
              <a:t>Les nouveaux mots des jeunes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27D017-8ACE-ED46-8882-B0C0AC5148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CA" dirty="0"/>
              <a:t>Écoutons, reconnaissons </a:t>
            </a:r>
          </a:p>
        </p:txBody>
      </p:sp>
    </p:spTree>
    <p:extLst>
      <p:ext uri="{BB962C8B-B14F-4D97-AF65-F5344CB8AC3E}">
        <p14:creationId xmlns:p14="http://schemas.microsoft.com/office/powerpoint/2010/main" val="3535842113"/>
      </p:ext>
    </p:extLst>
  </p:cSld>
  <p:clrMapOvr>
    <a:masterClrMapping/>
  </p:clrMapOvr>
</p:sld>
</file>

<file path=ppt/theme/theme1.xml><?xml version="1.0" encoding="utf-8"?>
<a:theme xmlns:a="http://schemas.openxmlformats.org/drawingml/2006/main" name="Parcel">
  <a:themeElements>
    <a:clrScheme name="Parcel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Parcel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cel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4DB32801-28C0-48B0-8C1D-A9A58613615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Parcel</Template>
  <TotalTime>7</TotalTime>
  <Words>94</Words>
  <Application>Microsoft Macintosh PowerPoint</Application>
  <PresentationFormat>Widescreen</PresentationFormat>
  <Paragraphs>12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Gill Sans MT</vt:lpstr>
      <vt:lpstr>Parcel</vt:lpstr>
      <vt:lpstr>Lundi </vt:lpstr>
      <vt:lpstr>Les Trucs /les bails a faire </vt:lpstr>
      <vt:lpstr>Projet 7 Avril</vt:lpstr>
      <vt:lpstr>Le Mars 29, 31 </vt:lpstr>
      <vt:lpstr>Les Mots de famille</vt:lpstr>
      <vt:lpstr>Les nouveaux mots des jeunes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Lundi </dc:title>
  <dc:creator>Vitusz Smith</dc:creator>
  <cp:lastModifiedBy>Vitusz Smith</cp:lastModifiedBy>
  <cp:revision>2</cp:revision>
  <dcterms:created xsi:type="dcterms:W3CDTF">2021-03-21T19:49:06Z</dcterms:created>
  <dcterms:modified xsi:type="dcterms:W3CDTF">2021-03-21T19:57:00Z</dcterms:modified>
</cp:coreProperties>
</file>