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70" r:id="rId5"/>
    <p:sldId id="271" r:id="rId6"/>
    <p:sldId id="272" r:id="rId7"/>
    <p:sldId id="258" r:id="rId8"/>
    <p:sldId id="259" r:id="rId9"/>
    <p:sldId id="260" r:id="rId10"/>
    <p:sldId id="261" r:id="rId11"/>
    <p:sldId id="262" r:id="rId12"/>
    <p:sldId id="263" r:id="rId13"/>
    <p:sldId id="264" r:id="rId14"/>
    <p:sldId id="265" r:id="rId15"/>
    <p:sldId id="266" r:id="rId16"/>
    <p:sldId id="267" r:id="rId17"/>
    <p:sldId id="268"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6327"/>
  </p:normalViewPr>
  <p:slideViewPr>
    <p:cSldViewPr snapToGrid="0" snapToObjects="1">
      <p:cViewPr varScale="1">
        <p:scale>
          <a:sx n="104" d="100"/>
          <a:sy n="104" d="100"/>
        </p:scale>
        <p:origin x="232" y="7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2/18/21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2/18/21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https://www.mamanfavoris.com/wp-content/uploads/2019/12/guide-cadeaux-enfant-litterature-jeunesse-livres.001.png"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7000" r="-2000" b="-4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34D08-CE1D-B242-979D-9FE0226516C8}"/>
              </a:ext>
            </a:extLst>
          </p:cNvPr>
          <p:cNvSpPr>
            <a:spLocks noGrp="1"/>
          </p:cNvSpPr>
          <p:nvPr>
            <p:ph type="ctrTitle"/>
          </p:nvPr>
        </p:nvSpPr>
        <p:spPr/>
        <p:txBody>
          <a:bodyPr/>
          <a:lstStyle/>
          <a:p>
            <a:r>
              <a:rPr lang="fr-CA" dirty="0"/>
              <a:t>UN </a:t>
            </a:r>
            <a:r>
              <a:rPr lang="fr-CA" dirty="0">
                <a:solidFill>
                  <a:srgbClr val="FF0000"/>
                </a:solidFill>
              </a:rPr>
              <a:t>livre Pour enfants </a:t>
            </a:r>
          </a:p>
        </p:txBody>
      </p:sp>
      <p:sp>
        <p:nvSpPr>
          <p:cNvPr id="3" name="Subtitle 2">
            <a:extLst>
              <a:ext uri="{FF2B5EF4-FFF2-40B4-BE49-F238E27FC236}">
                <a16:creationId xmlns:a16="http://schemas.microsoft.com/office/drawing/2014/main" id="{69361464-8D57-3B41-989E-29C150CE58E7}"/>
              </a:ext>
            </a:extLst>
          </p:cNvPr>
          <p:cNvSpPr>
            <a:spLocks noGrp="1"/>
          </p:cNvSpPr>
          <p:nvPr>
            <p:ph type="subTitle" idx="1"/>
          </p:nvPr>
        </p:nvSpPr>
        <p:spPr/>
        <p:txBody>
          <a:bodyPr/>
          <a:lstStyle/>
          <a:p>
            <a:endParaRPr lang="fr-CA" dirty="0">
              <a:solidFill>
                <a:srgbClr val="FF0000"/>
              </a:solidFill>
            </a:endParaRPr>
          </a:p>
          <a:p>
            <a:endParaRPr lang="fr-CA" dirty="0">
              <a:solidFill>
                <a:srgbClr val="FF0000"/>
              </a:solidFill>
            </a:endParaRPr>
          </a:p>
          <a:p>
            <a:pPr algn="ctr"/>
            <a:r>
              <a:rPr lang="fr-CA" sz="2800" b="1" dirty="0">
                <a:solidFill>
                  <a:srgbClr val="FF0000"/>
                </a:solidFill>
              </a:rPr>
              <a:t>Comment IL faut le créer </a:t>
            </a:r>
          </a:p>
        </p:txBody>
      </p:sp>
    </p:spTree>
    <p:extLst>
      <p:ext uri="{BB962C8B-B14F-4D97-AF65-F5344CB8AC3E}">
        <p14:creationId xmlns:p14="http://schemas.microsoft.com/office/powerpoint/2010/main" val="3062492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A4AC3-43B6-7445-8B0F-BABCD93DA475}"/>
              </a:ext>
            </a:extLst>
          </p:cNvPr>
          <p:cNvSpPr>
            <a:spLocks noGrp="1"/>
          </p:cNvSpPr>
          <p:nvPr>
            <p:ph type="title"/>
          </p:nvPr>
        </p:nvSpPr>
        <p:spPr/>
        <p:txBody>
          <a:bodyPr>
            <a:normAutofit fontScale="90000"/>
          </a:bodyPr>
          <a:lstStyle/>
          <a:p>
            <a:r>
              <a:rPr lang="fr-CA" dirty="0"/>
              <a:t>Voici quelques ingrédients à garder en tête :</a:t>
            </a:r>
            <a:br>
              <a:rPr lang="en-CA" dirty="0"/>
            </a:br>
            <a:endParaRPr lang="fr-CA" dirty="0"/>
          </a:p>
        </p:txBody>
      </p:sp>
      <p:sp>
        <p:nvSpPr>
          <p:cNvPr id="3" name="Content Placeholder 2">
            <a:extLst>
              <a:ext uri="{FF2B5EF4-FFF2-40B4-BE49-F238E27FC236}">
                <a16:creationId xmlns:a16="http://schemas.microsoft.com/office/drawing/2014/main" id="{9F3B647F-7795-4847-86A8-17DFEDA641D1}"/>
              </a:ext>
            </a:extLst>
          </p:cNvPr>
          <p:cNvSpPr>
            <a:spLocks noGrp="1"/>
          </p:cNvSpPr>
          <p:nvPr>
            <p:ph idx="1"/>
          </p:nvPr>
        </p:nvSpPr>
        <p:spPr/>
        <p:txBody>
          <a:bodyPr>
            <a:normAutofit fontScale="92500" lnSpcReduction="20000"/>
          </a:bodyPr>
          <a:lstStyle/>
          <a:p>
            <a:r>
              <a:rPr lang="fr-CA" dirty="0"/>
              <a:t>– Nourrissez votre anecdote d’un maximum de détails pour créer une visualisation plus facile de la scène</a:t>
            </a:r>
            <a:endParaRPr lang="en-CA" dirty="0"/>
          </a:p>
          <a:p>
            <a:r>
              <a:rPr lang="fr-CA" dirty="0"/>
              <a:t>– Construisez votre anecdote à partir de 5 questions : Qui, Quoi, Quand, Où et Pourquoi ?</a:t>
            </a:r>
            <a:endParaRPr lang="en-CA" dirty="0"/>
          </a:p>
          <a:p>
            <a:r>
              <a:rPr lang="fr-CA" dirty="0"/>
              <a:t>– Soyez bref ! L’anecdote doit être courte et percutante</a:t>
            </a:r>
            <a:endParaRPr lang="en-CA" dirty="0"/>
          </a:p>
          <a:p>
            <a:r>
              <a:rPr lang="fr-CA" dirty="0"/>
              <a:t>– Considérez l’anecdote comme une « mini-histoire vraie »</a:t>
            </a:r>
            <a:endParaRPr lang="en-CA" dirty="0"/>
          </a:p>
          <a:p>
            <a:r>
              <a:rPr lang="fr-CA" dirty="0"/>
              <a:t>– Commencez votre anecdote au summum de l’action</a:t>
            </a:r>
            <a:endParaRPr lang="en-CA" dirty="0"/>
          </a:p>
          <a:p>
            <a:r>
              <a:rPr lang="fr-CA" dirty="0"/>
              <a:t>– Inclure un dialogue court, dit par le personnage principal</a:t>
            </a:r>
            <a:endParaRPr lang="en-CA" dirty="0"/>
          </a:p>
          <a:p>
            <a:endParaRPr lang="fr-CA" dirty="0"/>
          </a:p>
        </p:txBody>
      </p:sp>
    </p:spTree>
    <p:extLst>
      <p:ext uri="{BB962C8B-B14F-4D97-AF65-F5344CB8AC3E}">
        <p14:creationId xmlns:p14="http://schemas.microsoft.com/office/powerpoint/2010/main" val="3765245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9389-0678-5243-AD75-37B60EC7DF9B}"/>
              </a:ext>
            </a:extLst>
          </p:cNvPr>
          <p:cNvSpPr>
            <a:spLocks noGrp="1"/>
          </p:cNvSpPr>
          <p:nvPr>
            <p:ph type="title"/>
          </p:nvPr>
        </p:nvSpPr>
        <p:spPr/>
        <p:txBody>
          <a:bodyPr/>
          <a:lstStyle/>
          <a:p>
            <a:r>
              <a:rPr lang="fr-CA" b="1" dirty="0"/>
              <a:t>LA NOUVELLE</a:t>
            </a:r>
            <a:br>
              <a:rPr lang="en-CA" dirty="0"/>
            </a:br>
            <a:endParaRPr lang="fr-CA" dirty="0"/>
          </a:p>
        </p:txBody>
      </p:sp>
      <p:sp>
        <p:nvSpPr>
          <p:cNvPr id="3" name="Content Placeholder 2">
            <a:extLst>
              <a:ext uri="{FF2B5EF4-FFF2-40B4-BE49-F238E27FC236}">
                <a16:creationId xmlns:a16="http://schemas.microsoft.com/office/drawing/2014/main" id="{B59B4775-A0B3-2F42-BB24-D8113EE05FC0}"/>
              </a:ext>
            </a:extLst>
          </p:cNvPr>
          <p:cNvSpPr>
            <a:spLocks noGrp="1"/>
          </p:cNvSpPr>
          <p:nvPr>
            <p:ph idx="1"/>
          </p:nvPr>
        </p:nvSpPr>
        <p:spPr/>
        <p:txBody>
          <a:bodyPr>
            <a:normAutofit fontScale="85000" lnSpcReduction="20000"/>
          </a:bodyPr>
          <a:lstStyle/>
          <a:p>
            <a:r>
              <a:rPr lang="fr-CA" dirty="0"/>
              <a:t>Si vous aimez écrire et développer, vous pouvez vous lancer dans la rédaction d’une nouvelle. Il vous faut partir d’une révélation soudaine, unique et inattendue, puis broder tout autour. Appuyez-vous sur vos expériences vécues, en intégrant une dimension émotionnelle pour le lecteur. C’est ainsi qu’on reconnaît une nouvelle efficace, elle arrive à générer des sentiments auprès du lecteur.</a:t>
            </a:r>
            <a:endParaRPr lang="en-CA" dirty="0"/>
          </a:p>
          <a:p>
            <a:r>
              <a:rPr lang="fr-CA" dirty="0"/>
              <a:t>– Gardez toujours un carnet à portée de main, et trouvez un endroit qui vous sert d’incubateur à idées (une cour de récréation, un square, un terrain de sport…)</a:t>
            </a:r>
            <a:endParaRPr lang="en-CA" dirty="0"/>
          </a:p>
          <a:p>
            <a:r>
              <a:rPr lang="fr-CA" dirty="0"/>
              <a:t>– Notez toutes les conversations entendues, les phrases expressives, les images, les idées et les interprétations des enfants qui vous entourent</a:t>
            </a:r>
            <a:endParaRPr lang="en-CA" dirty="0"/>
          </a:p>
          <a:p>
            <a:r>
              <a:rPr lang="fr-CA" dirty="0"/>
              <a:t>– Écrivez régulièrement au moins une heure par jour</a:t>
            </a:r>
            <a:endParaRPr lang="en-CA" dirty="0"/>
          </a:p>
          <a:p>
            <a:endParaRPr lang="fr-CA" dirty="0"/>
          </a:p>
        </p:txBody>
      </p:sp>
    </p:spTree>
    <p:extLst>
      <p:ext uri="{BB962C8B-B14F-4D97-AF65-F5344CB8AC3E}">
        <p14:creationId xmlns:p14="http://schemas.microsoft.com/office/powerpoint/2010/main" val="2656177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F3E59-A4A8-6E42-A2C1-3318FDDC1F7F}"/>
              </a:ext>
            </a:extLst>
          </p:cNvPr>
          <p:cNvSpPr>
            <a:spLocks noGrp="1"/>
          </p:cNvSpPr>
          <p:nvPr>
            <p:ph type="title"/>
          </p:nvPr>
        </p:nvSpPr>
        <p:spPr/>
        <p:txBody>
          <a:bodyPr/>
          <a:lstStyle/>
          <a:p>
            <a:r>
              <a:rPr lang="fr-CA" b="1" dirty="0"/>
              <a:t>LA NOUVELLE</a:t>
            </a:r>
            <a:endParaRPr lang="fr-CA" dirty="0"/>
          </a:p>
        </p:txBody>
      </p:sp>
      <p:sp>
        <p:nvSpPr>
          <p:cNvPr id="3" name="Content Placeholder 2">
            <a:extLst>
              <a:ext uri="{FF2B5EF4-FFF2-40B4-BE49-F238E27FC236}">
                <a16:creationId xmlns:a16="http://schemas.microsoft.com/office/drawing/2014/main" id="{D6F9F89A-6B70-6B4D-9AC6-CCB7EA6EBC56}"/>
              </a:ext>
            </a:extLst>
          </p:cNvPr>
          <p:cNvSpPr>
            <a:spLocks noGrp="1"/>
          </p:cNvSpPr>
          <p:nvPr>
            <p:ph idx="1"/>
          </p:nvPr>
        </p:nvSpPr>
        <p:spPr/>
        <p:txBody>
          <a:bodyPr/>
          <a:lstStyle/>
          <a:p>
            <a:r>
              <a:rPr lang="fr-CA" dirty="0"/>
              <a:t>– Recueillez les histoires incroyables dont vous êtes témoin, ou qui vous sont rapportées</a:t>
            </a:r>
            <a:endParaRPr lang="en-CA" dirty="0"/>
          </a:p>
          <a:p>
            <a:r>
              <a:rPr lang="fr-CA" dirty="0"/>
              <a:t>– Notez tout ce qui peut vous paraître incroyable, insolite, étrange, irrationnel et utilisez-les</a:t>
            </a:r>
            <a:endParaRPr lang="en-CA" dirty="0"/>
          </a:p>
          <a:p>
            <a:r>
              <a:rPr lang="fr-CA" dirty="0"/>
              <a:t>– Ajoutez toujours une touche d’humour et de curiosité pour garder l’intérêt de votre lectorat</a:t>
            </a:r>
            <a:endParaRPr lang="en-CA" dirty="0"/>
          </a:p>
          <a:p>
            <a:endParaRPr lang="fr-CA" dirty="0"/>
          </a:p>
        </p:txBody>
      </p:sp>
    </p:spTree>
    <p:extLst>
      <p:ext uri="{BB962C8B-B14F-4D97-AF65-F5344CB8AC3E}">
        <p14:creationId xmlns:p14="http://schemas.microsoft.com/office/powerpoint/2010/main" val="15816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97C6A-A264-214A-A0A9-D427044D7135}"/>
              </a:ext>
            </a:extLst>
          </p:cNvPr>
          <p:cNvSpPr>
            <a:spLocks noGrp="1"/>
          </p:cNvSpPr>
          <p:nvPr>
            <p:ph type="title"/>
          </p:nvPr>
        </p:nvSpPr>
        <p:spPr/>
        <p:txBody>
          <a:bodyPr/>
          <a:lstStyle/>
          <a:p>
            <a:r>
              <a:rPr lang="fr-CA" b="1" dirty="0"/>
              <a:t>LES MYTHES ET LES LÉGENDES</a:t>
            </a:r>
            <a:br>
              <a:rPr lang="en-CA" dirty="0"/>
            </a:br>
            <a:endParaRPr lang="fr-CA" dirty="0"/>
          </a:p>
        </p:txBody>
      </p:sp>
      <p:sp>
        <p:nvSpPr>
          <p:cNvPr id="3" name="Content Placeholder 2">
            <a:extLst>
              <a:ext uri="{FF2B5EF4-FFF2-40B4-BE49-F238E27FC236}">
                <a16:creationId xmlns:a16="http://schemas.microsoft.com/office/drawing/2014/main" id="{B8FFF021-CF66-1C4C-A1B9-9BD74205E8FF}"/>
              </a:ext>
            </a:extLst>
          </p:cNvPr>
          <p:cNvSpPr>
            <a:spLocks noGrp="1"/>
          </p:cNvSpPr>
          <p:nvPr>
            <p:ph idx="1"/>
          </p:nvPr>
        </p:nvSpPr>
        <p:spPr/>
        <p:txBody>
          <a:bodyPr>
            <a:normAutofit lnSpcReduction="10000"/>
          </a:bodyPr>
          <a:lstStyle/>
          <a:p>
            <a:r>
              <a:rPr lang="fr-CA" dirty="0"/>
              <a:t>Par ailleurs, vous pouvez utiliser les mythes et légendes. Ils sont nés il y a très longtemps, et ont été transmis de génération en génération. Les mythes et légendes partent souvent d’une histoire vraie, de révélations ou de rêves qui se sont racontés pendant plusieurs décennies, au sein d’un même groupe d’individus (famille, habitants d’une même région, collègues…) et a mûri comme le bon vin, au fil de détails et d’affabulations. Chaque fois que l’histoire passe d’une bouche à une nouvelle oreille, elle change, s’adapte, pour devenir encore plus marquante ou impressionnante.</a:t>
            </a:r>
            <a:endParaRPr lang="en-CA" dirty="0"/>
          </a:p>
          <a:p>
            <a:endParaRPr lang="fr-CA" dirty="0"/>
          </a:p>
        </p:txBody>
      </p:sp>
    </p:spTree>
    <p:extLst>
      <p:ext uri="{BB962C8B-B14F-4D97-AF65-F5344CB8AC3E}">
        <p14:creationId xmlns:p14="http://schemas.microsoft.com/office/powerpoint/2010/main" val="1891458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54DBF-9328-3F4C-BF89-262C29BC5F73}"/>
              </a:ext>
            </a:extLst>
          </p:cNvPr>
          <p:cNvSpPr>
            <a:spLocks noGrp="1"/>
          </p:cNvSpPr>
          <p:nvPr>
            <p:ph type="title"/>
          </p:nvPr>
        </p:nvSpPr>
        <p:spPr/>
        <p:txBody>
          <a:bodyPr>
            <a:normAutofit fontScale="90000"/>
          </a:bodyPr>
          <a:lstStyle/>
          <a:p>
            <a:r>
              <a:rPr lang="fr-CA" dirty="0"/>
              <a:t>Voici quelques pistes pour créer un nouveau mythe :</a:t>
            </a:r>
            <a:br>
              <a:rPr lang="en-CA" dirty="0"/>
            </a:br>
            <a:endParaRPr lang="fr-CA" dirty="0"/>
          </a:p>
        </p:txBody>
      </p:sp>
      <p:sp>
        <p:nvSpPr>
          <p:cNvPr id="3" name="Content Placeholder 2">
            <a:extLst>
              <a:ext uri="{FF2B5EF4-FFF2-40B4-BE49-F238E27FC236}">
                <a16:creationId xmlns:a16="http://schemas.microsoft.com/office/drawing/2014/main" id="{3BD900E7-CAA1-604A-BE1D-72B487DD4FA0}"/>
              </a:ext>
            </a:extLst>
          </p:cNvPr>
          <p:cNvSpPr>
            <a:spLocks noGrp="1"/>
          </p:cNvSpPr>
          <p:nvPr>
            <p:ph idx="1"/>
          </p:nvPr>
        </p:nvSpPr>
        <p:spPr/>
        <p:txBody>
          <a:bodyPr>
            <a:normAutofit fontScale="92500" lnSpcReduction="10000"/>
          </a:bodyPr>
          <a:lstStyle/>
          <a:p>
            <a:r>
              <a:rPr lang="fr-CA" dirty="0"/>
              <a:t>– Partir d’un événement crédible et excitant, avec des personnages réels</a:t>
            </a:r>
            <a:endParaRPr lang="en-CA" dirty="0"/>
          </a:p>
          <a:p>
            <a:r>
              <a:rPr lang="fr-CA" dirty="0"/>
              <a:t>– Faites appel à vos souvenirs lointains, à des histoires racontées par vos grands-parents</a:t>
            </a:r>
            <a:endParaRPr lang="en-CA" dirty="0"/>
          </a:p>
          <a:p>
            <a:r>
              <a:rPr lang="fr-CA" dirty="0"/>
              <a:t>– Agrémentez de détails croustillants et rocambolesques</a:t>
            </a:r>
            <a:endParaRPr lang="en-CA" dirty="0"/>
          </a:p>
          <a:p>
            <a:r>
              <a:rPr lang="fr-CA" dirty="0"/>
              <a:t>– Exagérez ou minimisez les traits de caractère des protagonistes</a:t>
            </a:r>
            <a:endParaRPr lang="en-CA" dirty="0"/>
          </a:p>
          <a:p>
            <a:r>
              <a:rPr lang="fr-CA" dirty="0"/>
              <a:t>– Idéalisez ou vilipendez les personnages</a:t>
            </a:r>
            <a:endParaRPr lang="en-CA" dirty="0"/>
          </a:p>
          <a:p>
            <a:r>
              <a:rPr lang="fr-CA" dirty="0"/>
              <a:t>– Faites une fin heureuse pour vos enfants</a:t>
            </a:r>
            <a:endParaRPr lang="en-CA" dirty="0"/>
          </a:p>
          <a:p>
            <a:endParaRPr lang="fr-CA" dirty="0"/>
          </a:p>
        </p:txBody>
      </p:sp>
    </p:spTree>
    <p:extLst>
      <p:ext uri="{BB962C8B-B14F-4D97-AF65-F5344CB8AC3E}">
        <p14:creationId xmlns:p14="http://schemas.microsoft.com/office/powerpoint/2010/main" val="3137136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9381-D3C6-ED48-9E5F-4CA470D28070}"/>
              </a:ext>
            </a:extLst>
          </p:cNvPr>
          <p:cNvSpPr>
            <a:spLocks noGrp="1"/>
          </p:cNvSpPr>
          <p:nvPr>
            <p:ph type="title"/>
          </p:nvPr>
        </p:nvSpPr>
        <p:spPr/>
        <p:txBody>
          <a:bodyPr/>
          <a:lstStyle/>
          <a:p>
            <a:r>
              <a:rPr lang="fr-CA" b="1" dirty="0"/>
              <a:t>LES FABLES</a:t>
            </a:r>
            <a:endParaRPr lang="fr-CA" dirty="0"/>
          </a:p>
        </p:txBody>
      </p:sp>
      <p:sp>
        <p:nvSpPr>
          <p:cNvPr id="3" name="Content Placeholder 2">
            <a:extLst>
              <a:ext uri="{FF2B5EF4-FFF2-40B4-BE49-F238E27FC236}">
                <a16:creationId xmlns:a16="http://schemas.microsoft.com/office/drawing/2014/main" id="{F5B9795C-5A87-D046-B3E2-A44EBA61BA44}"/>
              </a:ext>
            </a:extLst>
          </p:cNvPr>
          <p:cNvSpPr>
            <a:spLocks noGrp="1"/>
          </p:cNvSpPr>
          <p:nvPr>
            <p:ph idx="1"/>
          </p:nvPr>
        </p:nvSpPr>
        <p:spPr/>
        <p:txBody>
          <a:bodyPr>
            <a:normAutofit fontScale="92500" lnSpcReduction="10000"/>
          </a:bodyPr>
          <a:lstStyle/>
          <a:p>
            <a:r>
              <a:rPr lang="fr-CA" dirty="0"/>
              <a:t>Pour écrire un livre pour enfants, vous pouvez également utiliser la fable. Elle est assez proche des mythes et légendes, mais en intégrant des animaux comme personnages principaux. Ces derniers représentent alors des hommes avec leurs défauts et leurs vertus. Il n’y a pas d’âge pour découvrir le plaisir de lire une fable ou un conte, car plusieurs degrés de lecture sont possibles. En effet, les enfants y verront une interprétation simpliste, à leur niveau et selon leur vécu, alors que les adultes liront une interprétation beaucoup plus profonde et souvent un reflet caricatural de la société. Les fables se terminent toujours par une morale ou une leçon.</a:t>
            </a:r>
            <a:endParaRPr lang="en-CA" dirty="0"/>
          </a:p>
          <a:p>
            <a:endParaRPr lang="fr-CA" dirty="0"/>
          </a:p>
        </p:txBody>
      </p:sp>
    </p:spTree>
    <p:extLst>
      <p:ext uri="{BB962C8B-B14F-4D97-AF65-F5344CB8AC3E}">
        <p14:creationId xmlns:p14="http://schemas.microsoft.com/office/powerpoint/2010/main" val="20938562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5EA40-F1C4-8C41-90AD-463A49B910AA}"/>
              </a:ext>
            </a:extLst>
          </p:cNvPr>
          <p:cNvSpPr>
            <a:spLocks noGrp="1"/>
          </p:cNvSpPr>
          <p:nvPr>
            <p:ph type="title"/>
          </p:nvPr>
        </p:nvSpPr>
        <p:spPr/>
        <p:txBody>
          <a:bodyPr/>
          <a:lstStyle/>
          <a:p>
            <a:r>
              <a:rPr lang="fr-CA" b="1" dirty="0"/>
              <a:t>L’APOLOGUE</a:t>
            </a:r>
            <a:br>
              <a:rPr lang="en-CA" dirty="0"/>
            </a:br>
            <a:endParaRPr lang="fr-CA" dirty="0"/>
          </a:p>
        </p:txBody>
      </p:sp>
      <p:sp>
        <p:nvSpPr>
          <p:cNvPr id="3" name="Content Placeholder 2">
            <a:extLst>
              <a:ext uri="{FF2B5EF4-FFF2-40B4-BE49-F238E27FC236}">
                <a16:creationId xmlns:a16="http://schemas.microsoft.com/office/drawing/2014/main" id="{9C4BA7FB-A85A-4143-9AAF-9CA44E8BFB5E}"/>
              </a:ext>
            </a:extLst>
          </p:cNvPr>
          <p:cNvSpPr>
            <a:spLocks noGrp="1"/>
          </p:cNvSpPr>
          <p:nvPr>
            <p:ph idx="1"/>
          </p:nvPr>
        </p:nvSpPr>
        <p:spPr/>
        <p:txBody>
          <a:bodyPr/>
          <a:lstStyle/>
          <a:p>
            <a:r>
              <a:rPr lang="fr-CA" dirty="0"/>
              <a:t>« Court récit en prose ou en vers, dont on tire une instruction morale. »</a:t>
            </a:r>
            <a:endParaRPr lang="en-CA" dirty="0"/>
          </a:p>
          <a:p>
            <a:r>
              <a:rPr lang="fr-CA" dirty="0"/>
              <a:t>L’apologue, quant à lui, est différent de la fable car les animaux ne sont plus présentés comme protagonistes, mais ce sont bel et bien des hommes avec leurs particularités et leurs défauts qui y sont présentés. La moralité est en effet privée de fantaisie et montre la vérité telle qu’elle est, sans métaphore ni personnification.</a:t>
            </a:r>
            <a:endParaRPr lang="en-CA" dirty="0"/>
          </a:p>
          <a:p>
            <a:endParaRPr lang="fr-CA" dirty="0"/>
          </a:p>
        </p:txBody>
      </p:sp>
    </p:spTree>
    <p:extLst>
      <p:ext uri="{BB962C8B-B14F-4D97-AF65-F5344CB8AC3E}">
        <p14:creationId xmlns:p14="http://schemas.microsoft.com/office/powerpoint/2010/main" val="432354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991B6-8D9E-6A43-9FE3-626F34F2F473}"/>
              </a:ext>
            </a:extLst>
          </p:cNvPr>
          <p:cNvSpPr>
            <a:spLocks noGrp="1"/>
          </p:cNvSpPr>
          <p:nvPr>
            <p:ph type="title"/>
          </p:nvPr>
        </p:nvSpPr>
        <p:spPr/>
        <p:txBody>
          <a:bodyPr/>
          <a:lstStyle/>
          <a:p>
            <a:r>
              <a:rPr lang="fr-CA" b="1" dirty="0"/>
              <a:t>LES CONTES DE FÉES</a:t>
            </a:r>
            <a:br>
              <a:rPr lang="en-CA" dirty="0"/>
            </a:br>
            <a:endParaRPr lang="fr-CA" dirty="0"/>
          </a:p>
        </p:txBody>
      </p:sp>
      <p:sp>
        <p:nvSpPr>
          <p:cNvPr id="3" name="Content Placeholder 2">
            <a:extLst>
              <a:ext uri="{FF2B5EF4-FFF2-40B4-BE49-F238E27FC236}">
                <a16:creationId xmlns:a16="http://schemas.microsoft.com/office/drawing/2014/main" id="{6600E3C4-374D-1B4B-BF4C-E0D097197D38}"/>
              </a:ext>
            </a:extLst>
          </p:cNvPr>
          <p:cNvSpPr>
            <a:spLocks noGrp="1"/>
          </p:cNvSpPr>
          <p:nvPr>
            <p:ph idx="1"/>
          </p:nvPr>
        </p:nvSpPr>
        <p:spPr/>
        <p:txBody>
          <a:bodyPr/>
          <a:lstStyle/>
          <a:p>
            <a:r>
              <a:rPr lang="fr-CA" dirty="0"/>
              <a:t>Enfin, les contes de fées qui sont souvent, et à tort, assimilés aux fables. Cependant, le conte de fée doit rassembler – comme son nom l’indique – des fées, des princes et princesses, des elfes, des nains, des sorcières, des dragons, des esprits… Il n’y a pas nécessairement de but pédagogique ou moral, mais plutôt un tremplin à l’imaginaire et au fantastique.</a:t>
            </a:r>
            <a:endParaRPr lang="en-CA" dirty="0"/>
          </a:p>
          <a:p>
            <a:endParaRPr lang="fr-CA" dirty="0"/>
          </a:p>
        </p:txBody>
      </p:sp>
    </p:spTree>
    <p:extLst>
      <p:ext uri="{BB962C8B-B14F-4D97-AF65-F5344CB8AC3E}">
        <p14:creationId xmlns:p14="http://schemas.microsoft.com/office/powerpoint/2010/main" val="1575714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0" name="Rectangle 69">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2"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101356-6768-A346-85C9-572DEB0C8F53}"/>
              </a:ext>
            </a:extLst>
          </p:cNvPr>
          <p:cNvSpPr>
            <a:spLocks noGrp="1"/>
          </p:cNvSpPr>
          <p:nvPr>
            <p:ph type="title"/>
          </p:nvPr>
        </p:nvSpPr>
        <p:spPr>
          <a:xfrm>
            <a:off x="1141413" y="618518"/>
            <a:ext cx="4459286" cy="1478570"/>
          </a:xfrm>
        </p:spPr>
        <p:txBody>
          <a:bodyPr>
            <a:normAutofit fontScale="90000"/>
          </a:bodyPr>
          <a:lstStyle/>
          <a:p>
            <a:r>
              <a:rPr lang="fr-CA" sz="3200" dirty="0"/>
              <a:t>Veuillez créer un livre pour enfants qui se débute par …</a:t>
            </a:r>
            <a:br>
              <a:rPr lang="en-CA" sz="3200" dirty="0"/>
            </a:br>
            <a:endParaRPr lang="fr-CA" sz="3200" dirty="0"/>
          </a:p>
        </p:txBody>
      </p:sp>
      <p:sp>
        <p:nvSpPr>
          <p:cNvPr id="3" name="Content Placeholder 2">
            <a:extLst>
              <a:ext uri="{FF2B5EF4-FFF2-40B4-BE49-F238E27FC236}">
                <a16:creationId xmlns:a16="http://schemas.microsoft.com/office/drawing/2014/main" id="{F5D0EA50-904C-9F4B-8E40-90DFB9197784}"/>
              </a:ext>
            </a:extLst>
          </p:cNvPr>
          <p:cNvSpPr>
            <a:spLocks noGrp="1"/>
          </p:cNvSpPr>
          <p:nvPr>
            <p:ph idx="1"/>
          </p:nvPr>
        </p:nvSpPr>
        <p:spPr>
          <a:xfrm>
            <a:off x="1141412" y="2249487"/>
            <a:ext cx="4459287" cy="3965046"/>
          </a:xfrm>
        </p:spPr>
        <p:txBody>
          <a:bodyPr>
            <a:normAutofit/>
          </a:bodyPr>
          <a:lstStyle/>
          <a:p>
            <a:r>
              <a:rPr lang="fr-CA" sz="4000" b="1" dirty="0"/>
              <a:t>Il était une fois, Internet est mort … (…( s’est arrêté ) ) </a:t>
            </a:r>
            <a:endParaRPr lang="en-CA" sz="4000" dirty="0"/>
          </a:p>
          <a:p>
            <a:endParaRPr lang="fr-CA" sz="2000" dirty="0"/>
          </a:p>
        </p:txBody>
      </p:sp>
      <p:pic>
        <p:nvPicPr>
          <p:cNvPr id="1025" name="Picture 1" descr="Image result for des livres pour enfants">
            <a:extLst>
              <a:ext uri="{FF2B5EF4-FFF2-40B4-BE49-F238E27FC236}">
                <a16:creationId xmlns:a16="http://schemas.microsoft.com/office/drawing/2014/main" id="{6D7A9938-85D7-E943-B211-626E6460CB9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tretch>
            <a:fillRect/>
          </a:stretch>
        </p:blipFill>
        <p:spPr bwMode="auto">
          <a:xfrm>
            <a:off x="6096000" y="358345"/>
            <a:ext cx="5456279" cy="619073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4" name="Group 73">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5"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6"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87"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2"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4" name="Rectangle 2">
            <a:extLst>
              <a:ext uri="{FF2B5EF4-FFF2-40B4-BE49-F238E27FC236}">
                <a16:creationId xmlns:a16="http://schemas.microsoft.com/office/drawing/2014/main" id="{DEA8C16B-B90F-D64A-9C7B-CE07C71D8EDF}"/>
              </a:ext>
            </a:extLst>
          </p:cNvPr>
          <p:cNvSpPr>
            <a:spLocks noChangeArrowheads="1"/>
          </p:cNvSpPr>
          <p:nvPr/>
        </p:nvSpPr>
        <p:spPr bwMode="auto">
          <a:xfrm>
            <a:off x="242569" y="-6006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spTree>
    <p:extLst>
      <p:ext uri="{BB962C8B-B14F-4D97-AF65-F5344CB8AC3E}">
        <p14:creationId xmlns:p14="http://schemas.microsoft.com/office/powerpoint/2010/main" val="3299233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CBA50DB-DBC7-4B6E-B3C1-8FF1EA519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1DED8FB6-AF8D-4D98-913D-E6486FEC10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76" name="Group 75">
              <a:extLst>
                <a:ext uri="{FF2B5EF4-FFF2-40B4-BE49-F238E27FC236}">
                  <a16:creationId xmlns:a16="http://schemas.microsoft.com/office/drawing/2014/main" id="{0A805ED2-113B-4584-8827-567B5792F1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88" name="Rectangle 5">
                <a:extLst>
                  <a:ext uri="{FF2B5EF4-FFF2-40B4-BE49-F238E27FC236}">
                    <a16:creationId xmlns:a16="http://schemas.microsoft.com/office/drawing/2014/main" id="{C6CF21D8-CC72-4F35-A29E-3AF9E6DA13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89" name="Freeform 6">
                <a:extLst>
                  <a:ext uri="{FF2B5EF4-FFF2-40B4-BE49-F238E27FC236}">
                    <a16:creationId xmlns:a16="http://schemas.microsoft.com/office/drawing/2014/main" id="{8E60A7C3-087D-47B4-AB5A-C8B1042FD2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7">
                <a:extLst>
                  <a:ext uri="{FF2B5EF4-FFF2-40B4-BE49-F238E27FC236}">
                    <a16:creationId xmlns:a16="http://schemas.microsoft.com/office/drawing/2014/main" id="{1885EECE-F6D9-4128-BC90-01583BF269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8">
                <a:extLst>
                  <a:ext uri="{FF2B5EF4-FFF2-40B4-BE49-F238E27FC236}">
                    <a16:creationId xmlns:a16="http://schemas.microsoft.com/office/drawing/2014/main" id="{F44AA128-AA96-4FF2-A1C3-F9D2E7FD38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9">
                <a:extLst>
                  <a:ext uri="{FF2B5EF4-FFF2-40B4-BE49-F238E27FC236}">
                    <a16:creationId xmlns:a16="http://schemas.microsoft.com/office/drawing/2014/main" id="{7E52DC12-230B-4892-B284-F2FE9DE16A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10">
                <a:extLst>
                  <a:ext uri="{FF2B5EF4-FFF2-40B4-BE49-F238E27FC236}">
                    <a16:creationId xmlns:a16="http://schemas.microsoft.com/office/drawing/2014/main" id="{A68FBF9E-B81A-41D0-8A03-6CFC30811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11">
                <a:extLst>
                  <a:ext uri="{FF2B5EF4-FFF2-40B4-BE49-F238E27FC236}">
                    <a16:creationId xmlns:a16="http://schemas.microsoft.com/office/drawing/2014/main" id="{B0047F84-8480-494F-9241-39FF17CFF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12">
                <a:extLst>
                  <a:ext uri="{FF2B5EF4-FFF2-40B4-BE49-F238E27FC236}">
                    <a16:creationId xmlns:a16="http://schemas.microsoft.com/office/drawing/2014/main" id="{8CAF76D8-4B95-4A8E-9EE5-8CCC0A7AD2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13">
                <a:extLst>
                  <a:ext uri="{FF2B5EF4-FFF2-40B4-BE49-F238E27FC236}">
                    <a16:creationId xmlns:a16="http://schemas.microsoft.com/office/drawing/2014/main" id="{792F82F3-05A8-4A55-8C5B-81F6678B59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14">
                <a:extLst>
                  <a:ext uri="{FF2B5EF4-FFF2-40B4-BE49-F238E27FC236}">
                    <a16:creationId xmlns:a16="http://schemas.microsoft.com/office/drawing/2014/main" id="{B8472536-021A-4E59-BD59-DDC090A18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15">
                <a:extLst>
                  <a:ext uri="{FF2B5EF4-FFF2-40B4-BE49-F238E27FC236}">
                    <a16:creationId xmlns:a16="http://schemas.microsoft.com/office/drawing/2014/main" id="{AEBEF646-3C12-469F-B194-A161A7A95D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Line 16">
                <a:extLst>
                  <a:ext uri="{FF2B5EF4-FFF2-40B4-BE49-F238E27FC236}">
                    <a16:creationId xmlns:a16="http://schemas.microsoft.com/office/drawing/2014/main" id="{D4501159-D7AC-4307-9DFC-C8F3A94341D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100" name="Freeform 17">
                <a:extLst>
                  <a:ext uri="{FF2B5EF4-FFF2-40B4-BE49-F238E27FC236}">
                    <a16:creationId xmlns:a16="http://schemas.microsoft.com/office/drawing/2014/main" id="{B5244C41-454C-47D8-A6A9-C17EC2A36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18">
                <a:extLst>
                  <a:ext uri="{FF2B5EF4-FFF2-40B4-BE49-F238E27FC236}">
                    <a16:creationId xmlns:a16="http://schemas.microsoft.com/office/drawing/2014/main" id="{8FA883B8-99FB-4540-B573-F0674BFB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19">
                <a:extLst>
                  <a:ext uri="{FF2B5EF4-FFF2-40B4-BE49-F238E27FC236}">
                    <a16:creationId xmlns:a16="http://schemas.microsoft.com/office/drawing/2014/main" id="{F1178B7C-5A00-4E5B-9010-B1477621E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20">
                <a:extLst>
                  <a:ext uri="{FF2B5EF4-FFF2-40B4-BE49-F238E27FC236}">
                    <a16:creationId xmlns:a16="http://schemas.microsoft.com/office/drawing/2014/main" id="{E359D5D8-EE2E-4714-A40A-C3A6D91F98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Rectangle 21">
                <a:extLst>
                  <a:ext uri="{FF2B5EF4-FFF2-40B4-BE49-F238E27FC236}">
                    <a16:creationId xmlns:a16="http://schemas.microsoft.com/office/drawing/2014/main" id="{8A89C2E5-F892-4666-85FB-995578FBC73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5" name="Freeform 22">
                <a:extLst>
                  <a:ext uri="{FF2B5EF4-FFF2-40B4-BE49-F238E27FC236}">
                    <a16:creationId xmlns:a16="http://schemas.microsoft.com/office/drawing/2014/main" id="{6DC6174B-0EC3-4A81-A0D1-D10DBB869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23">
                <a:extLst>
                  <a:ext uri="{FF2B5EF4-FFF2-40B4-BE49-F238E27FC236}">
                    <a16:creationId xmlns:a16="http://schemas.microsoft.com/office/drawing/2014/main" id="{2CB96070-0553-4F79-984C-8DABB1CD5D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24">
                <a:extLst>
                  <a:ext uri="{FF2B5EF4-FFF2-40B4-BE49-F238E27FC236}">
                    <a16:creationId xmlns:a16="http://schemas.microsoft.com/office/drawing/2014/main" id="{BA23B6E2-3718-4009-B80E-9279154B1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25">
                <a:extLst>
                  <a:ext uri="{FF2B5EF4-FFF2-40B4-BE49-F238E27FC236}">
                    <a16:creationId xmlns:a16="http://schemas.microsoft.com/office/drawing/2014/main" id="{CAFB32D5-E528-419B-80EE-1475633970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26">
                <a:extLst>
                  <a:ext uri="{FF2B5EF4-FFF2-40B4-BE49-F238E27FC236}">
                    <a16:creationId xmlns:a16="http://schemas.microsoft.com/office/drawing/2014/main" id="{A68ADD35-4FEA-404D-B2F3-23556E6E8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27">
                <a:extLst>
                  <a:ext uri="{FF2B5EF4-FFF2-40B4-BE49-F238E27FC236}">
                    <a16:creationId xmlns:a16="http://schemas.microsoft.com/office/drawing/2014/main" id="{89CF17CA-49E3-4B4A-836A-4FD55C67B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28">
                <a:extLst>
                  <a:ext uri="{FF2B5EF4-FFF2-40B4-BE49-F238E27FC236}">
                    <a16:creationId xmlns:a16="http://schemas.microsoft.com/office/drawing/2014/main" id="{AB394F2E-F3E7-4CED-84A9-35C47AB287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29">
                <a:extLst>
                  <a:ext uri="{FF2B5EF4-FFF2-40B4-BE49-F238E27FC236}">
                    <a16:creationId xmlns:a16="http://schemas.microsoft.com/office/drawing/2014/main" id="{FF816C2F-3999-4A9F-8395-5D68ED33A4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30">
                <a:extLst>
                  <a:ext uri="{FF2B5EF4-FFF2-40B4-BE49-F238E27FC236}">
                    <a16:creationId xmlns:a16="http://schemas.microsoft.com/office/drawing/2014/main" id="{82AD6AC6-71D5-4BD8-9185-D3062968B5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31">
                <a:extLst>
                  <a:ext uri="{FF2B5EF4-FFF2-40B4-BE49-F238E27FC236}">
                    <a16:creationId xmlns:a16="http://schemas.microsoft.com/office/drawing/2014/main" id="{743A50C2-65CF-4F4C-B412-6149A93ACF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77" name="Group 76">
              <a:extLst>
                <a:ext uri="{FF2B5EF4-FFF2-40B4-BE49-F238E27FC236}">
                  <a16:creationId xmlns:a16="http://schemas.microsoft.com/office/drawing/2014/main" id="{6C0E7A88-FEDF-4C4F-A6B4-F7DDE9DE926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78" name="Freeform 32">
                <a:extLst>
                  <a:ext uri="{FF2B5EF4-FFF2-40B4-BE49-F238E27FC236}">
                    <a16:creationId xmlns:a16="http://schemas.microsoft.com/office/drawing/2014/main" id="{AE94B3EE-D5C0-4BDE-B6AA-7599F0486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33">
                <a:extLst>
                  <a:ext uri="{FF2B5EF4-FFF2-40B4-BE49-F238E27FC236}">
                    <a16:creationId xmlns:a16="http://schemas.microsoft.com/office/drawing/2014/main" id="{5EF110E8-C00D-454E-8F3A-ECF2D356676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34">
                <a:extLst>
                  <a:ext uri="{FF2B5EF4-FFF2-40B4-BE49-F238E27FC236}">
                    <a16:creationId xmlns:a16="http://schemas.microsoft.com/office/drawing/2014/main" id="{BFC5F327-6927-4F35-9AF6-C45527BB45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35">
                <a:extLst>
                  <a:ext uri="{FF2B5EF4-FFF2-40B4-BE49-F238E27FC236}">
                    <a16:creationId xmlns:a16="http://schemas.microsoft.com/office/drawing/2014/main" id="{BF2D314D-AEDE-418D-9702-D3CDB98C3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36">
                <a:extLst>
                  <a:ext uri="{FF2B5EF4-FFF2-40B4-BE49-F238E27FC236}">
                    <a16:creationId xmlns:a16="http://schemas.microsoft.com/office/drawing/2014/main" id="{64FD07F8-3CA6-4209-9A9E-30609FE9A36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7">
                <a:extLst>
                  <a:ext uri="{FF2B5EF4-FFF2-40B4-BE49-F238E27FC236}">
                    <a16:creationId xmlns:a16="http://schemas.microsoft.com/office/drawing/2014/main" id="{AB0AE24D-CD49-4B57-82E0-780F62AE4F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38">
                <a:extLst>
                  <a:ext uri="{FF2B5EF4-FFF2-40B4-BE49-F238E27FC236}">
                    <a16:creationId xmlns:a16="http://schemas.microsoft.com/office/drawing/2014/main" id="{66803AF8-6368-45E6-A0B7-C0C4CFFEEB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39">
                <a:extLst>
                  <a:ext uri="{FF2B5EF4-FFF2-40B4-BE49-F238E27FC236}">
                    <a16:creationId xmlns:a16="http://schemas.microsoft.com/office/drawing/2014/main" id="{B4761E05-2792-472B-A814-9616151CF3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40">
                <a:extLst>
                  <a:ext uri="{FF2B5EF4-FFF2-40B4-BE49-F238E27FC236}">
                    <a16:creationId xmlns:a16="http://schemas.microsoft.com/office/drawing/2014/main" id="{40B6A261-9427-4E70-9564-048AD009B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Rectangle 41">
                <a:extLst>
                  <a:ext uri="{FF2B5EF4-FFF2-40B4-BE49-F238E27FC236}">
                    <a16:creationId xmlns:a16="http://schemas.microsoft.com/office/drawing/2014/main" id="{68BFDFBE-2286-4123-9436-E1DF84AF494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pic>
        <p:nvPicPr>
          <p:cNvPr id="116" name="Picture 2">
            <a:extLst>
              <a:ext uri="{FF2B5EF4-FFF2-40B4-BE49-F238E27FC236}">
                <a16:creationId xmlns:a16="http://schemas.microsoft.com/office/drawing/2014/main" id="{5B3DE270-418F-47A7-B311-C4D876041DC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useBgFill="1">
        <p:nvSpPr>
          <p:cNvPr id="118" name="Round Diagonal Corner Rectangle 11">
            <a:extLst>
              <a:ext uri="{FF2B5EF4-FFF2-40B4-BE49-F238E27FC236}">
                <a16:creationId xmlns:a16="http://schemas.microsoft.com/office/drawing/2014/main" id="{A1351C6B-7343-451F-AB4A-1CE294A4E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livre pour enfants">
            <a:extLst>
              <a:ext uri="{FF2B5EF4-FFF2-40B4-BE49-F238E27FC236}">
                <a16:creationId xmlns:a16="http://schemas.microsoft.com/office/drawing/2014/main" id="{92BC6908-98B0-664E-B575-9AB7E3E2E80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1451" y="14287"/>
            <a:ext cx="11972924" cy="682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57217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3074" name="Picture 2" descr="Image result for livre pour enfants">
            <a:extLst>
              <a:ext uri="{FF2B5EF4-FFF2-40B4-BE49-F238E27FC236}">
                <a16:creationId xmlns:a16="http://schemas.microsoft.com/office/drawing/2014/main" id="{D04740D5-10B4-9246-B23C-37D42A09CB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840" r="1" b="1"/>
          <a:stretch/>
        </p:blipFill>
        <p:spPr bwMode="auto">
          <a:xfrm>
            <a:off x="135925" y="-1"/>
            <a:ext cx="11924270" cy="6685005"/>
          </a:xfrm>
          <a:prstGeom prst="round2DiagRect">
            <a:avLst>
              <a:gd name="adj1" fmla="val 4860"/>
              <a:gd name="adj2" fmla="val 0"/>
            </a:avLst>
          </a:prstGeom>
          <a:noFill/>
          <a:ln w="19050" cap="sq">
            <a:solidFill>
              <a:schemeClr val="tx2">
                <a:lumMod val="60000"/>
                <a:lumOff val="40000"/>
                <a:alpha val="60000"/>
              </a:schemeClr>
            </a:solidFill>
            <a:miter lim="800000"/>
          </a:ln>
          <a:effectLst>
            <a:glow rad="596900">
              <a:schemeClr val="accent1">
                <a:alpha val="40000"/>
              </a:schemeClr>
            </a:glow>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82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8E1DDAD8-1D10-4640-A034-BE90015E37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4" name="Rectangle 73">
              <a:extLst>
                <a:ext uri="{FF2B5EF4-FFF2-40B4-BE49-F238E27FC236}">
                  <a16:creationId xmlns:a16="http://schemas.microsoft.com/office/drawing/2014/main" id="{52FE7688-721D-4A97-B007-BDE056094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id="{9E73A810-8571-4A9D-A3CB-336933AB4C0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pic>
        <p:nvPicPr>
          <p:cNvPr id="4098" name="Picture 2" descr="Image result for livre pour enfants">
            <a:extLst>
              <a:ext uri="{FF2B5EF4-FFF2-40B4-BE49-F238E27FC236}">
                <a16:creationId xmlns:a16="http://schemas.microsoft.com/office/drawing/2014/main" id="{BF91B4ED-9C58-414D-A0CD-B9E3BA8BCC8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596" r="-1" b="-1"/>
          <a:stretch/>
        </p:blipFill>
        <p:spPr bwMode="auto">
          <a:xfrm>
            <a:off x="-5597" y="10"/>
            <a:ext cx="12140447"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FD642FB6-2808-4BC5-AE0B-7302C24B78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8" name="Rectangle 77">
              <a:extLst>
                <a:ext uri="{FF2B5EF4-FFF2-40B4-BE49-F238E27FC236}">
                  <a16:creationId xmlns:a16="http://schemas.microsoft.com/office/drawing/2014/main" id="{0B0B8F04-D9A7-48E5-A29C-51A66B59DF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9" name="Freeform 6">
              <a:extLst>
                <a:ext uri="{FF2B5EF4-FFF2-40B4-BE49-F238E27FC236}">
                  <a16:creationId xmlns:a16="http://schemas.microsoft.com/office/drawing/2014/main" id="{D6D18883-6BFF-42BB-8088-FCCF83F9CF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Freeform 7">
              <a:extLst>
                <a:ext uri="{FF2B5EF4-FFF2-40B4-BE49-F238E27FC236}">
                  <a16:creationId xmlns:a16="http://schemas.microsoft.com/office/drawing/2014/main" id="{1D0FEFB3-A009-4D0F-9107-C0B17786FB0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Rectangle 80">
              <a:extLst>
                <a:ext uri="{FF2B5EF4-FFF2-40B4-BE49-F238E27FC236}">
                  <a16:creationId xmlns:a16="http://schemas.microsoft.com/office/drawing/2014/main" id="{78E86C7F-B981-4448-8A1A-856F7124FF4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82" name="Freeform 9">
              <a:extLst>
                <a:ext uri="{FF2B5EF4-FFF2-40B4-BE49-F238E27FC236}">
                  <a16:creationId xmlns:a16="http://schemas.microsoft.com/office/drawing/2014/main" id="{4C6CFFD9-BA00-4184-8310-5FC9550954F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0">
              <a:extLst>
                <a:ext uri="{FF2B5EF4-FFF2-40B4-BE49-F238E27FC236}">
                  <a16:creationId xmlns:a16="http://schemas.microsoft.com/office/drawing/2014/main" id="{A1892DF3-4848-496C-8664-DFD32EE25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1">
              <a:extLst>
                <a:ext uri="{FF2B5EF4-FFF2-40B4-BE49-F238E27FC236}">
                  <a16:creationId xmlns:a16="http://schemas.microsoft.com/office/drawing/2014/main" id="{D6DB8C30-651E-4D8F-A70C-163FC5842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2">
              <a:extLst>
                <a:ext uri="{FF2B5EF4-FFF2-40B4-BE49-F238E27FC236}">
                  <a16:creationId xmlns:a16="http://schemas.microsoft.com/office/drawing/2014/main" id="{563DFB81-F969-4F44-BA6C-6347956423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3">
              <a:extLst>
                <a:ext uri="{FF2B5EF4-FFF2-40B4-BE49-F238E27FC236}">
                  <a16:creationId xmlns:a16="http://schemas.microsoft.com/office/drawing/2014/main" id="{8E5DE346-AFCA-40DA-B5E2-93A86EA54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14">
              <a:extLst>
                <a:ext uri="{FF2B5EF4-FFF2-40B4-BE49-F238E27FC236}">
                  <a16:creationId xmlns:a16="http://schemas.microsoft.com/office/drawing/2014/main" id="{77A34306-2AE8-43D0-9686-E97B3B53FE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15">
              <a:extLst>
                <a:ext uri="{FF2B5EF4-FFF2-40B4-BE49-F238E27FC236}">
                  <a16:creationId xmlns:a16="http://schemas.microsoft.com/office/drawing/2014/main" id="{B9CC10F0-FFCD-4CB9-AF4C-22722D20B75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16">
              <a:extLst>
                <a:ext uri="{FF2B5EF4-FFF2-40B4-BE49-F238E27FC236}">
                  <a16:creationId xmlns:a16="http://schemas.microsoft.com/office/drawing/2014/main" id="{2A6B0E38-C962-4491-BFDA-75378B4D67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17">
              <a:extLst>
                <a:ext uri="{FF2B5EF4-FFF2-40B4-BE49-F238E27FC236}">
                  <a16:creationId xmlns:a16="http://schemas.microsoft.com/office/drawing/2014/main" id="{655F640B-8407-487C-8696-F4745147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18">
              <a:extLst>
                <a:ext uri="{FF2B5EF4-FFF2-40B4-BE49-F238E27FC236}">
                  <a16:creationId xmlns:a16="http://schemas.microsoft.com/office/drawing/2014/main" id="{FAB4F099-4FF6-4410-A5B9-2A5355719C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19">
              <a:extLst>
                <a:ext uri="{FF2B5EF4-FFF2-40B4-BE49-F238E27FC236}">
                  <a16:creationId xmlns:a16="http://schemas.microsoft.com/office/drawing/2014/main" id="{6FE80B6E-3DA9-4304-9925-12E578C4E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0">
              <a:extLst>
                <a:ext uri="{FF2B5EF4-FFF2-40B4-BE49-F238E27FC236}">
                  <a16:creationId xmlns:a16="http://schemas.microsoft.com/office/drawing/2014/main" id="{67D1CB75-0CBA-4E13-924C-21F221D7BF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1">
              <a:extLst>
                <a:ext uri="{FF2B5EF4-FFF2-40B4-BE49-F238E27FC236}">
                  <a16:creationId xmlns:a16="http://schemas.microsoft.com/office/drawing/2014/main" id="{F2CC783B-FA45-4777-A76A-982B285C7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2">
              <a:extLst>
                <a:ext uri="{FF2B5EF4-FFF2-40B4-BE49-F238E27FC236}">
                  <a16:creationId xmlns:a16="http://schemas.microsoft.com/office/drawing/2014/main" id="{D68F4DD3-D736-4B78-972E-F5128CFBE7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3">
              <a:extLst>
                <a:ext uri="{FF2B5EF4-FFF2-40B4-BE49-F238E27FC236}">
                  <a16:creationId xmlns:a16="http://schemas.microsoft.com/office/drawing/2014/main" id="{B14AF103-15B3-4796-A71A-297D37E176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24">
              <a:extLst>
                <a:ext uri="{FF2B5EF4-FFF2-40B4-BE49-F238E27FC236}">
                  <a16:creationId xmlns:a16="http://schemas.microsoft.com/office/drawing/2014/main" id="{B0B240FB-0453-4B6F-9F9B-C2C3305AC5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25">
              <a:extLst>
                <a:ext uri="{FF2B5EF4-FFF2-40B4-BE49-F238E27FC236}">
                  <a16:creationId xmlns:a16="http://schemas.microsoft.com/office/drawing/2014/main" id="{EBBBDCEE-433E-40F3-B49D-375CB162A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26">
              <a:extLst>
                <a:ext uri="{FF2B5EF4-FFF2-40B4-BE49-F238E27FC236}">
                  <a16:creationId xmlns:a16="http://schemas.microsoft.com/office/drawing/2014/main" id="{09B123C6-141E-4A37-B5A7-27E7764FA1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Freeform 27">
              <a:extLst>
                <a:ext uri="{FF2B5EF4-FFF2-40B4-BE49-F238E27FC236}">
                  <a16:creationId xmlns:a16="http://schemas.microsoft.com/office/drawing/2014/main" id="{1FA1F521-36A1-49FF-84A7-229E8970F7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1" name="Freeform 28">
              <a:extLst>
                <a:ext uri="{FF2B5EF4-FFF2-40B4-BE49-F238E27FC236}">
                  <a16:creationId xmlns:a16="http://schemas.microsoft.com/office/drawing/2014/main" id="{DE512F89-D901-4487-A42C-02345EC5FC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29">
              <a:extLst>
                <a:ext uri="{FF2B5EF4-FFF2-40B4-BE49-F238E27FC236}">
                  <a16:creationId xmlns:a16="http://schemas.microsoft.com/office/drawing/2014/main" id="{ED3ED0E5-3226-4B78-B3EA-C591824B8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0">
              <a:extLst>
                <a:ext uri="{FF2B5EF4-FFF2-40B4-BE49-F238E27FC236}">
                  <a16:creationId xmlns:a16="http://schemas.microsoft.com/office/drawing/2014/main" id="{9CBB1F68-B6DE-4ECF-B20F-328F9811E2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31">
              <a:extLst>
                <a:ext uri="{FF2B5EF4-FFF2-40B4-BE49-F238E27FC236}">
                  <a16:creationId xmlns:a16="http://schemas.microsoft.com/office/drawing/2014/main" id="{A566C551-9523-4D97-A8CF-5C91F436C5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Freeform 32">
              <a:extLst>
                <a:ext uri="{FF2B5EF4-FFF2-40B4-BE49-F238E27FC236}">
                  <a16:creationId xmlns:a16="http://schemas.microsoft.com/office/drawing/2014/main" id="{9E166BA0-9268-4419-9332-2D30C21239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Rectangle 105">
              <a:extLst>
                <a:ext uri="{FF2B5EF4-FFF2-40B4-BE49-F238E27FC236}">
                  <a16:creationId xmlns:a16="http://schemas.microsoft.com/office/drawing/2014/main" id="{B700C031-AA54-4DC7-B8A2-2569B3FA653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7" name="Freeform 34">
              <a:extLst>
                <a:ext uri="{FF2B5EF4-FFF2-40B4-BE49-F238E27FC236}">
                  <a16:creationId xmlns:a16="http://schemas.microsoft.com/office/drawing/2014/main" id="{03045EC8-ECC8-473F-8786-DE266F05B1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35">
              <a:extLst>
                <a:ext uri="{FF2B5EF4-FFF2-40B4-BE49-F238E27FC236}">
                  <a16:creationId xmlns:a16="http://schemas.microsoft.com/office/drawing/2014/main" id="{9337EBA2-5088-4A44-8C0B-A6EE7898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36">
              <a:extLst>
                <a:ext uri="{FF2B5EF4-FFF2-40B4-BE49-F238E27FC236}">
                  <a16:creationId xmlns:a16="http://schemas.microsoft.com/office/drawing/2014/main" id="{3486A705-2593-45C9-A13E-8E2FB7C354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37">
              <a:extLst>
                <a:ext uri="{FF2B5EF4-FFF2-40B4-BE49-F238E27FC236}">
                  <a16:creationId xmlns:a16="http://schemas.microsoft.com/office/drawing/2014/main" id="{F357321C-6DEE-4D02-A997-75E47EE0E0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38">
              <a:extLst>
                <a:ext uri="{FF2B5EF4-FFF2-40B4-BE49-F238E27FC236}">
                  <a16:creationId xmlns:a16="http://schemas.microsoft.com/office/drawing/2014/main" id="{D0B8F87F-3530-4BCD-A8E5-C1B83707B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Freeform 39">
              <a:extLst>
                <a:ext uri="{FF2B5EF4-FFF2-40B4-BE49-F238E27FC236}">
                  <a16:creationId xmlns:a16="http://schemas.microsoft.com/office/drawing/2014/main" id="{5BE86BA3-AB0E-4F70-A552-0D9EB9E98E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3" name="Freeform 40">
              <a:extLst>
                <a:ext uri="{FF2B5EF4-FFF2-40B4-BE49-F238E27FC236}">
                  <a16:creationId xmlns:a16="http://schemas.microsoft.com/office/drawing/2014/main" id="{DF5FE773-B9AE-4A3F-8EDC-165CE579BDC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1">
              <a:extLst>
                <a:ext uri="{FF2B5EF4-FFF2-40B4-BE49-F238E27FC236}">
                  <a16:creationId xmlns:a16="http://schemas.microsoft.com/office/drawing/2014/main" id="{4A03D7BE-B358-4F8B-85EA-65E0CBF2D1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2">
              <a:extLst>
                <a:ext uri="{FF2B5EF4-FFF2-40B4-BE49-F238E27FC236}">
                  <a16:creationId xmlns:a16="http://schemas.microsoft.com/office/drawing/2014/main" id="{A6548877-0957-435B-A419-389A278E57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43">
              <a:extLst>
                <a:ext uri="{FF2B5EF4-FFF2-40B4-BE49-F238E27FC236}">
                  <a16:creationId xmlns:a16="http://schemas.microsoft.com/office/drawing/2014/main" id="{B2D5EA95-9E60-468A-8DA1-40F05C9BDA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Freeform 44">
              <a:extLst>
                <a:ext uri="{FF2B5EF4-FFF2-40B4-BE49-F238E27FC236}">
                  <a16:creationId xmlns:a16="http://schemas.microsoft.com/office/drawing/2014/main" id="{C9B409CE-11E5-40D1-8C9B-86614EAE2A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Rectangle 117">
              <a:extLst>
                <a:ext uri="{FF2B5EF4-FFF2-40B4-BE49-F238E27FC236}">
                  <a16:creationId xmlns:a16="http://schemas.microsoft.com/office/drawing/2014/main" id="{9E594AF5-DB50-4227-AC2F-10EE5233C41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9" name="Freeform 46">
              <a:extLst>
                <a:ext uri="{FF2B5EF4-FFF2-40B4-BE49-F238E27FC236}">
                  <a16:creationId xmlns:a16="http://schemas.microsoft.com/office/drawing/2014/main" id="{9335DCAF-74A2-4994-B5BF-1C079A40A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47">
              <a:extLst>
                <a:ext uri="{FF2B5EF4-FFF2-40B4-BE49-F238E27FC236}">
                  <a16:creationId xmlns:a16="http://schemas.microsoft.com/office/drawing/2014/main" id="{1DC8E1A2-0C6B-4BA9-85F4-3645AED5DE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48">
              <a:extLst>
                <a:ext uri="{FF2B5EF4-FFF2-40B4-BE49-F238E27FC236}">
                  <a16:creationId xmlns:a16="http://schemas.microsoft.com/office/drawing/2014/main" id="{28F38DE0-3BEE-441A-8212-E77DA2328A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49">
              <a:extLst>
                <a:ext uri="{FF2B5EF4-FFF2-40B4-BE49-F238E27FC236}">
                  <a16:creationId xmlns:a16="http://schemas.microsoft.com/office/drawing/2014/main" id="{AE81208E-D239-496C-A312-506B0241B31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0">
              <a:extLst>
                <a:ext uri="{FF2B5EF4-FFF2-40B4-BE49-F238E27FC236}">
                  <a16:creationId xmlns:a16="http://schemas.microsoft.com/office/drawing/2014/main" id="{242FE966-DDA4-4668-B8D6-C4B0D4C78E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1">
              <a:extLst>
                <a:ext uri="{FF2B5EF4-FFF2-40B4-BE49-F238E27FC236}">
                  <a16:creationId xmlns:a16="http://schemas.microsoft.com/office/drawing/2014/main" id="{FB0A5F60-550F-4025-9DCE-6F42A7C06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2">
              <a:extLst>
                <a:ext uri="{FF2B5EF4-FFF2-40B4-BE49-F238E27FC236}">
                  <a16:creationId xmlns:a16="http://schemas.microsoft.com/office/drawing/2014/main" id="{D7B61D18-4A61-44C9-A809-40639E8C1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6" name="Freeform 53">
              <a:extLst>
                <a:ext uri="{FF2B5EF4-FFF2-40B4-BE49-F238E27FC236}">
                  <a16:creationId xmlns:a16="http://schemas.microsoft.com/office/drawing/2014/main" id="{CB26E7EB-DC12-4BA7-B5DE-09EF2C1D0A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7" name="Freeform 54">
              <a:extLst>
                <a:ext uri="{FF2B5EF4-FFF2-40B4-BE49-F238E27FC236}">
                  <a16:creationId xmlns:a16="http://schemas.microsoft.com/office/drawing/2014/main" id="{921237B4-9D85-4611-851F-5DBD71544A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8" name="Freeform 55">
              <a:extLst>
                <a:ext uri="{FF2B5EF4-FFF2-40B4-BE49-F238E27FC236}">
                  <a16:creationId xmlns:a16="http://schemas.microsoft.com/office/drawing/2014/main" id="{C91509DE-9FAA-4E84-BCC1-CDDBEA8AC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56">
              <a:extLst>
                <a:ext uri="{FF2B5EF4-FFF2-40B4-BE49-F238E27FC236}">
                  <a16:creationId xmlns:a16="http://schemas.microsoft.com/office/drawing/2014/main" id="{C7029B06-6A09-4E46-BA86-F3C66DBDD48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57">
              <a:extLst>
                <a:ext uri="{FF2B5EF4-FFF2-40B4-BE49-F238E27FC236}">
                  <a16:creationId xmlns:a16="http://schemas.microsoft.com/office/drawing/2014/main" id="{FF4ACFBF-D1F2-47B1-B0EB-F08C6508BD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1" name="Freeform 58">
              <a:extLst>
                <a:ext uri="{FF2B5EF4-FFF2-40B4-BE49-F238E27FC236}">
                  <a16:creationId xmlns:a16="http://schemas.microsoft.com/office/drawing/2014/main" id="{A6FD1991-3A0E-4F63-BAD9-A98C298604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spTree>
    <p:extLst>
      <p:ext uri="{BB962C8B-B14F-4D97-AF65-F5344CB8AC3E}">
        <p14:creationId xmlns:p14="http://schemas.microsoft.com/office/powerpoint/2010/main" val="471235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C2E4E997-8672-4FFD-B8EC-9932A8E471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5" name="Picture 2">
            <a:extLst>
              <a:ext uri="{FF2B5EF4-FFF2-40B4-BE49-F238E27FC236}">
                <a16:creationId xmlns:a16="http://schemas.microsoft.com/office/drawing/2014/main" id="{FE6BA9E6-1D9E-4D30-B528-D49FA1342E4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pic>
        <p:nvPicPr>
          <p:cNvPr id="5122" name="Picture 2" descr="Image result for livre pour enfants">
            <a:extLst>
              <a:ext uri="{FF2B5EF4-FFF2-40B4-BE49-F238E27FC236}">
                <a16:creationId xmlns:a16="http://schemas.microsoft.com/office/drawing/2014/main" id="{0E5336B4-D6BF-884C-AAEB-260629BCB8B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864" y="14287"/>
            <a:ext cx="12172948" cy="6785962"/>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453E4DEE-E996-40F8-8635-0FF43D7348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78" name="Rectangle 5">
              <a:extLst>
                <a:ext uri="{FF2B5EF4-FFF2-40B4-BE49-F238E27FC236}">
                  <a16:creationId xmlns:a16="http://schemas.microsoft.com/office/drawing/2014/main" id="{08BD1D3E-43CE-49EB-A424-0738950C64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9" name="Freeform 6">
              <a:extLst>
                <a:ext uri="{FF2B5EF4-FFF2-40B4-BE49-F238E27FC236}">
                  <a16:creationId xmlns:a16="http://schemas.microsoft.com/office/drawing/2014/main" id="{E9182037-E3FA-489A-95D5-29E4248420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7">
              <a:extLst>
                <a:ext uri="{FF2B5EF4-FFF2-40B4-BE49-F238E27FC236}">
                  <a16:creationId xmlns:a16="http://schemas.microsoft.com/office/drawing/2014/main" id="{E8864E76-AD7F-4BEE-B3F6-A78FA42AEFA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8">
              <a:extLst>
                <a:ext uri="{FF2B5EF4-FFF2-40B4-BE49-F238E27FC236}">
                  <a16:creationId xmlns:a16="http://schemas.microsoft.com/office/drawing/2014/main" id="{8AD071B3-046D-4479-91FE-01E9AD7C8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9">
              <a:extLst>
                <a:ext uri="{FF2B5EF4-FFF2-40B4-BE49-F238E27FC236}">
                  <a16:creationId xmlns:a16="http://schemas.microsoft.com/office/drawing/2014/main" id="{91D776F5-E902-4A4D-A75D-A46E063C9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0">
              <a:extLst>
                <a:ext uri="{FF2B5EF4-FFF2-40B4-BE49-F238E27FC236}">
                  <a16:creationId xmlns:a16="http://schemas.microsoft.com/office/drawing/2014/main" id="{EBED8F24-A998-4952-AB68-E2074F074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1">
              <a:extLst>
                <a:ext uri="{FF2B5EF4-FFF2-40B4-BE49-F238E27FC236}">
                  <a16:creationId xmlns:a16="http://schemas.microsoft.com/office/drawing/2014/main" id="{74D7A646-8CDC-49B3-9C44-3EF38DB426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2">
              <a:extLst>
                <a:ext uri="{FF2B5EF4-FFF2-40B4-BE49-F238E27FC236}">
                  <a16:creationId xmlns:a16="http://schemas.microsoft.com/office/drawing/2014/main" id="{D4E99D14-E4F4-419B-9AAF-8D1CEAB28A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3">
              <a:extLst>
                <a:ext uri="{FF2B5EF4-FFF2-40B4-BE49-F238E27FC236}">
                  <a16:creationId xmlns:a16="http://schemas.microsoft.com/office/drawing/2014/main" id="{377E106C-5445-4A52-9F7E-DA1738744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4">
              <a:extLst>
                <a:ext uri="{FF2B5EF4-FFF2-40B4-BE49-F238E27FC236}">
                  <a16:creationId xmlns:a16="http://schemas.microsoft.com/office/drawing/2014/main" id="{752BFE96-D378-4BAE-A64B-F851A34C4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5">
              <a:extLst>
                <a:ext uri="{FF2B5EF4-FFF2-40B4-BE49-F238E27FC236}">
                  <a16:creationId xmlns:a16="http://schemas.microsoft.com/office/drawing/2014/main" id="{B88FFB19-5A5E-4078-B467-9D4ABD21BD9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Line 16">
              <a:extLst>
                <a:ext uri="{FF2B5EF4-FFF2-40B4-BE49-F238E27FC236}">
                  <a16:creationId xmlns:a16="http://schemas.microsoft.com/office/drawing/2014/main" id="{11042975-3D19-4728-BCDA-D3F5CD633ED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90" name="Freeform 17">
              <a:extLst>
                <a:ext uri="{FF2B5EF4-FFF2-40B4-BE49-F238E27FC236}">
                  <a16:creationId xmlns:a16="http://schemas.microsoft.com/office/drawing/2014/main" id="{A28972BD-D2E1-4DCA-A907-2E3B6F6066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18">
              <a:extLst>
                <a:ext uri="{FF2B5EF4-FFF2-40B4-BE49-F238E27FC236}">
                  <a16:creationId xmlns:a16="http://schemas.microsoft.com/office/drawing/2014/main" id="{1C806824-5C2D-4747-B038-69EE4074B3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19">
              <a:extLst>
                <a:ext uri="{FF2B5EF4-FFF2-40B4-BE49-F238E27FC236}">
                  <a16:creationId xmlns:a16="http://schemas.microsoft.com/office/drawing/2014/main" id="{3B33F710-16D7-4F48-BFCA-66C9CA2352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0">
              <a:extLst>
                <a:ext uri="{FF2B5EF4-FFF2-40B4-BE49-F238E27FC236}">
                  <a16:creationId xmlns:a16="http://schemas.microsoft.com/office/drawing/2014/main" id="{6C8C8ED4-90FA-4E97-AAF0-D5D51E6A93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Rectangle 21">
              <a:extLst>
                <a:ext uri="{FF2B5EF4-FFF2-40B4-BE49-F238E27FC236}">
                  <a16:creationId xmlns:a16="http://schemas.microsoft.com/office/drawing/2014/main" id="{6C5EB9C1-B25F-4172-8A96-5950ECC828F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5" name="Freeform 22">
              <a:extLst>
                <a:ext uri="{FF2B5EF4-FFF2-40B4-BE49-F238E27FC236}">
                  <a16:creationId xmlns:a16="http://schemas.microsoft.com/office/drawing/2014/main" id="{097E6E8A-9373-4655-882B-21715CCE97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3">
              <a:extLst>
                <a:ext uri="{FF2B5EF4-FFF2-40B4-BE49-F238E27FC236}">
                  <a16:creationId xmlns:a16="http://schemas.microsoft.com/office/drawing/2014/main" id="{EB8CC766-1206-4372-ACAF-8230AF4D54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4">
              <a:extLst>
                <a:ext uri="{FF2B5EF4-FFF2-40B4-BE49-F238E27FC236}">
                  <a16:creationId xmlns:a16="http://schemas.microsoft.com/office/drawing/2014/main" id="{1C8E2511-2489-47B2-9C19-C410910DD9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5">
              <a:extLst>
                <a:ext uri="{FF2B5EF4-FFF2-40B4-BE49-F238E27FC236}">
                  <a16:creationId xmlns:a16="http://schemas.microsoft.com/office/drawing/2014/main" id="{D7820196-0A47-47EF-832C-A688E8977D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6">
              <a:extLst>
                <a:ext uri="{FF2B5EF4-FFF2-40B4-BE49-F238E27FC236}">
                  <a16:creationId xmlns:a16="http://schemas.microsoft.com/office/drawing/2014/main" id="{4982E0BF-34AE-48A3-AD6B-E0F3CD05DB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27">
              <a:extLst>
                <a:ext uri="{FF2B5EF4-FFF2-40B4-BE49-F238E27FC236}">
                  <a16:creationId xmlns:a16="http://schemas.microsoft.com/office/drawing/2014/main" id="{CD34643B-9DF2-4310-8868-48252C339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28">
              <a:extLst>
                <a:ext uri="{FF2B5EF4-FFF2-40B4-BE49-F238E27FC236}">
                  <a16:creationId xmlns:a16="http://schemas.microsoft.com/office/drawing/2014/main" id="{4E020C4E-AF64-44A8-B830-779541D8D5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29">
              <a:extLst>
                <a:ext uri="{FF2B5EF4-FFF2-40B4-BE49-F238E27FC236}">
                  <a16:creationId xmlns:a16="http://schemas.microsoft.com/office/drawing/2014/main" id="{D97BC3D3-B1B3-4825-9169-BBEF1DBCF0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30">
              <a:extLst>
                <a:ext uri="{FF2B5EF4-FFF2-40B4-BE49-F238E27FC236}">
                  <a16:creationId xmlns:a16="http://schemas.microsoft.com/office/drawing/2014/main" id="{A750DC4F-1DAF-470E-98C6-6C68DEB93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31">
              <a:extLst>
                <a:ext uri="{FF2B5EF4-FFF2-40B4-BE49-F238E27FC236}">
                  <a16:creationId xmlns:a16="http://schemas.microsoft.com/office/drawing/2014/main" id="{2F99594A-5BBD-4E10-A818-8BE52B7D95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extLst>
      <p:ext uri="{BB962C8B-B14F-4D97-AF65-F5344CB8AC3E}">
        <p14:creationId xmlns:p14="http://schemas.microsoft.com/office/powerpoint/2010/main" val="138930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A0B0-04FE-224B-9215-8A58D3FEB9B1}"/>
              </a:ext>
            </a:extLst>
          </p:cNvPr>
          <p:cNvSpPr>
            <a:spLocks noGrp="1"/>
          </p:cNvSpPr>
          <p:nvPr>
            <p:ph type="title"/>
          </p:nvPr>
        </p:nvSpPr>
        <p:spPr/>
        <p:txBody>
          <a:bodyPr/>
          <a:lstStyle/>
          <a:p>
            <a:r>
              <a:rPr lang="fr-CA" b="1" dirty="0"/>
              <a:t>Comment Il Faut Le Faire </a:t>
            </a:r>
            <a:br>
              <a:rPr lang="en-CA" dirty="0"/>
            </a:br>
            <a:endParaRPr lang="fr-CA" dirty="0"/>
          </a:p>
        </p:txBody>
      </p:sp>
      <p:sp>
        <p:nvSpPr>
          <p:cNvPr id="3" name="Content Placeholder 2">
            <a:extLst>
              <a:ext uri="{FF2B5EF4-FFF2-40B4-BE49-F238E27FC236}">
                <a16:creationId xmlns:a16="http://schemas.microsoft.com/office/drawing/2014/main" id="{9E778DBE-4DEF-5743-8279-7F59E01CC2AB}"/>
              </a:ext>
            </a:extLst>
          </p:cNvPr>
          <p:cNvSpPr>
            <a:spLocks noGrp="1"/>
          </p:cNvSpPr>
          <p:nvPr>
            <p:ph idx="1"/>
          </p:nvPr>
        </p:nvSpPr>
        <p:spPr/>
        <p:txBody>
          <a:bodyPr/>
          <a:lstStyle/>
          <a:p>
            <a:r>
              <a:rPr lang="fr-CA" dirty="0"/>
              <a:t>Si vous souhaitez créer un livre pour enfant, il vous faudra d'abord mener une petite enquête. Il ne suffit pas d'avoir de l'imagination, il faut aussi bien connaître son public. Lisez un maximum de livres pour enfants pour vous en imprégner et fréquentez des librairies jeunesse en ligne.</a:t>
            </a:r>
            <a:endParaRPr lang="en-CA" dirty="0"/>
          </a:p>
          <a:p>
            <a:endParaRPr lang="fr-CA" dirty="0"/>
          </a:p>
        </p:txBody>
      </p:sp>
    </p:spTree>
    <p:extLst>
      <p:ext uri="{BB962C8B-B14F-4D97-AF65-F5344CB8AC3E}">
        <p14:creationId xmlns:p14="http://schemas.microsoft.com/office/powerpoint/2010/main" val="4201025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17E1D-E24F-D344-87FA-5987DEDE1972}"/>
              </a:ext>
            </a:extLst>
          </p:cNvPr>
          <p:cNvSpPr>
            <a:spLocks noGrp="1"/>
          </p:cNvSpPr>
          <p:nvPr>
            <p:ph type="title"/>
          </p:nvPr>
        </p:nvSpPr>
        <p:spPr/>
        <p:txBody>
          <a:bodyPr>
            <a:normAutofit fontScale="90000"/>
          </a:bodyPr>
          <a:lstStyle/>
          <a:p>
            <a:r>
              <a:rPr lang="fr-CA" dirty="0"/>
              <a:t>Ingrédients pour écrire un livre pour enfants</a:t>
            </a:r>
            <a:br>
              <a:rPr lang="en-CA" dirty="0"/>
            </a:br>
            <a:endParaRPr lang="fr-CA" dirty="0"/>
          </a:p>
        </p:txBody>
      </p:sp>
      <p:sp>
        <p:nvSpPr>
          <p:cNvPr id="3" name="Content Placeholder 2">
            <a:extLst>
              <a:ext uri="{FF2B5EF4-FFF2-40B4-BE49-F238E27FC236}">
                <a16:creationId xmlns:a16="http://schemas.microsoft.com/office/drawing/2014/main" id="{A5AF9B63-6818-6C42-9559-3A53C647C64D}"/>
              </a:ext>
            </a:extLst>
          </p:cNvPr>
          <p:cNvSpPr>
            <a:spLocks noGrp="1"/>
          </p:cNvSpPr>
          <p:nvPr>
            <p:ph idx="1"/>
          </p:nvPr>
        </p:nvSpPr>
        <p:spPr/>
        <p:txBody>
          <a:bodyPr/>
          <a:lstStyle/>
          <a:p>
            <a:r>
              <a:rPr lang="fr-CA" b="1" dirty="0"/>
              <a:t>L’ANECDOTE</a:t>
            </a:r>
            <a:endParaRPr lang="en-CA" dirty="0"/>
          </a:p>
          <a:p>
            <a:r>
              <a:rPr lang="fr-CA" dirty="0"/>
              <a:t>Tout d’abord, nous vous conseillons d’utiliser une anecdote pour écrire votre livre pour enfants. Une histoire courte qui arrive à votre personnage principal, qui doit également être relatée de façon crédible, dans des lieux réels. De ce fait, les lecteurs intègreront l’anecdote comme une histoire vraie. L’anecdote devra donc se terminer par une conclusion, une résolution ou une leçon de morale.</a:t>
            </a:r>
            <a:endParaRPr lang="en-CA" dirty="0"/>
          </a:p>
          <a:p>
            <a:endParaRPr lang="fr-CA" dirty="0"/>
          </a:p>
        </p:txBody>
      </p:sp>
    </p:spTree>
    <p:extLst>
      <p:ext uri="{BB962C8B-B14F-4D97-AF65-F5344CB8AC3E}">
        <p14:creationId xmlns:p14="http://schemas.microsoft.com/office/powerpoint/2010/main" val="20870408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55B7D-1F33-854B-BDC3-236D187C2246}"/>
              </a:ext>
            </a:extLst>
          </p:cNvPr>
          <p:cNvSpPr>
            <a:spLocks noGrp="1"/>
          </p:cNvSpPr>
          <p:nvPr>
            <p:ph type="title"/>
          </p:nvPr>
        </p:nvSpPr>
        <p:spPr/>
        <p:txBody>
          <a:bodyPr>
            <a:normAutofit fontScale="90000"/>
          </a:bodyPr>
          <a:lstStyle/>
          <a:p>
            <a:r>
              <a:rPr lang="fr-CA" dirty="0"/>
              <a:t>La petite astuce pour rendre une anecdote passionnante dès le début est de commencer votre histoire par le milieu de l’action.</a:t>
            </a:r>
            <a:br>
              <a:rPr lang="en-CA" dirty="0"/>
            </a:br>
            <a:endParaRPr lang="fr-CA" dirty="0"/>
          </a:p>
        </p:txBody>
      </p:sp>
      <p:sp>
        <p:nvSpPr>
          <p:cNvPr id="3" name="Content Placeholder 2">
            <a:extLst>
              <a:ext uri="{FF2B5EF4-FFF2-40B4-BE49-F238E27FC236}">
                <a16:creationId xmlns:a16="http://schemas.microsoft.com/office/drawing/2014/main" id="{97A66EF2-6511-074D-AE7D-E9DDC3FD909E}"/>
              </a:ext>
            </a:extLst>
          </p:cNvPr>
          <p:cNvSpPr>
            <a:spLocks noGrp="1"/>
          </p:cNvSpPr>
          <p:nvPr>
            <p:ph idx="1"/>
          </p:nvPr>
        </p:nvSpPr>
        <p:spPr/>
        <p:txBody>
          <a:bodyPr>
            <a:normAutofit/>
          </a:bodyPr>
          <a:lstStyle/>
          <a:p>
            <a:pPr marL="0" indent="0">
              <a:buNone/>
            </a:pPr>
            <a:endParaRPr lang="en-CA" dirty="0"/>
          </a:p>
          <a:p>
            <a:r>
              <a:rPr lang="fr-CA" dirty="0"/>
              <a:t>Exemple</a:t>
            </a:r>
            <a:endParaRPr lang="en-CA" dirty="0"/>
          </a:p>
          <a:p>
            <a:r>
              <a:rPr lang="fr-CA" dirty="0"/>
              <a:t>– Maman, je suis rentré !</a:t>
            </a:r>
            <a:endParaRPr lang="en-CA" dirty="0"/>
          </a:p>
          <a:p>
            <a:r>
              <a:rPr lang="fr-CA" dirty="0"/>
              <a:t>Je me suis mis à pleurer en passant la porte de la maison.</a:t>
            </a:r>
            <a:endParaRPr lang="en-CA" dirty="0"/>
          </a:p>
          <a:p>
            <a:r>
              <a:rPr lang="fr-CA" dirty="0"/>
              <a:t>♥ Cette entrée en matière accroche immédiatement le jeune lecteur et éveille sa curiosité.</a:t>
            </a:r>
            <a:endParaRPr lang="en-CA" dirty="0"/>
          </a:p>
          <a:p>
            <a:endParaRPr lang="fr-CA" dirty="0"/>
          </a:p>
        </p:txBody>
      </p:sp>
    </p:spTree>
    <p:extLst>
      <p:ext uri="{BB962C8B-B14F-4D97-AF65-F5344CB8AC3E}">
        <p14:creationId xmlns:p14="http://schemas.microsoft.com/office/powerpoint/2010/main" val="24409403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14</TotalTime>
  <Words>968</Words>
  <Application>Microsoft Macintosh PowerPoint</Application>
  <PresentationFormat>Widescreen</PresentationFormat>
  <Paragraphs>49</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Tw Cen MT</vt:lpstr>
      <vt:lpstr>Circuit</vt:lpstr>
      <vt:lpstr>UN livre Pour enfants </vt:lpstr>
      <vt:lpstr>Veuillez créer un livre pour enfants qui se débute par … </vt:lpstr>
      <vt:lpstr>PowerPoint Presentation</vt:lpstr>
      <vt:lpstr>PowerPoint Presentation</vt:lpstr>
      <vt:lpstr>PowerPoint Presentation</vt:lpstr>
      <vt:lpstr>PowerPoint Presentation</vt:lpstr>
      <vt:lpstr>Comment Il Faut Le Faire  </vt:lpstr>
      <vt:lpstr>Ingrédients pour écrire un livre pour enfants </vt:lpstr>
      <vt:lpstr>La petite astuce pour rendre une anecdote passionnante dès le début est de commencer votre histoire par le milieu de l’action. </vt:lpstr>
      <vt:lpstr>Voici quelques ingrédients à garder en tête : </vt:lpstr>
      <vt:lpstr>LA NOUVELLE </vt:lpstr>
      <vt:lpstr>LA NOUVELLE</vt:lpstr>
      <vt:lpstr>LES MYTHES ET LES LÉGENDES </vt:lpstr>
      <vt:lpstr>Voici quelques pistes pour créer un nouveau mythe : </vt:lpstr>
      <vt:lpstr>LES FABLES</vt:lpstr>
      <vt:lpstr>L’APOLOGUE </vt:lpstr>
      <vt:lpstr>LES CONTES DE FÉES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livre Pour enfants </dc:title>
  <dc:creator>Vitusz Smith</dc:creator>
  <cp:lastModifiedBy>Vitusz Smith</cp:lastModifiedBy>
  <cp:revision>9</cp:revision>
  <dcterms:created xsi:type="dcterms:W3CDTF">2021-02-19T01:06:42Z</dcterms:created>
  <dcterms:modified xsi:type="dcterms:W3CDTF">2021-02-19T01:21:37Z</dcterms:modified>
</cp:coreProperties>
</file>