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B4A569-5DAD-4645-A266-E76846BB74CE}" v="1" dt="2021-01-09T19:53:39.6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1/9/21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1/9/21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F7056-A2A4-214C-848A-22CD400369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Lundi Méchant </a:t>
            </a:r>
            <a:br>
              <a:rPr lang="fr-CA" dirty="0"/>
            </a:br>
            <a:r>
              <a:rPr lang="fr-CA" dirty="0"/>
              <a:t>11 Janvier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D56334-698A-EB4F-92D1-A990B4990A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Compte Rendu </a:t>
            </a:r>
          </a:p>
        </p:txBody>
      </p:sp>
    </p:spTree>
    <p:extLst>
      <p:ext uri="{BB962C8B-B14F-4D97-AF65-F5344CB8AC3E}">
        <p14:creationId xmlns:p14="http://schemas.microsoft.com/office/powerpoint/2010/main" val="296216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CF628-D2A4-0447-B91C-14B416C21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À faire lors de la première heure et demi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866BC-8749-6B47-8608-F7C3527A1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Veuillez faire le compte rendu des séries des chapitres pour démarrer les chapeaux de roue ! </a:t>
            </a:r>
          </a:p>
          <a:p>
            <a:r>
              <a:rPr lang="fr-CA" dirty="0"/>
              <a:t>Chapitres 3-4 </a:t>
            </a:r>
          </a:p>
          <a:p>
            <a:r>
              <a:rPr lang="fr-CA" dirty="0"/>
              <a:t>Chapitres 5-8</a:t>
            </a:r>
          </a:p>
          <a:p>
            <a:r>
              <a:rPr lang="fr-CA" dirty="0"/>
              <a:t>Chapitres 10-13 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4402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97B87-B18E-C748-AE76-A4C67FDDC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Au bout d’une heure et demi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BD987-16FF-9444-952E-C76E7DED2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Veuillez maintenant vous retrouver dans les groupes de deux et partager vos réponses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887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077B6-E7F8-B247-8ED3-035EC5CA6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Dans les memes groups , entre les chapiters 1-15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D5FC6-6B33-6847-9138-D21270AA0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Veuillez modifier une partie du roman afin qu’il ait lieu a une autre époque.</a:t>
            </a:r>
          </a:p>
          <a:p>
            <a:r>
              <a:rPr lang="fr-CA" dirty="0"/>
              <a:t>Présentez au bout de 15 minutes  </a:t>
            </a:r>
          </a:p>
        </p:txBody>
      </p:sp>
    </p:spTree>
    <p:extLst>
      <p:ext uri="{BB962C8B-B14F-4D97-AF65-F5344CB8AC3E}">
        <p14:creationId xmlns:p14="http://schemas.microsoft.com/office/powerpoint/2010/main" val="944558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11F55-EC9C-E241-8A06-2D2DF2225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nouveaux chapitres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202E6-DC2D-9446-AEEC-609AB922D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/>
              <a:t>Veuillez présenter un des chapitres par suit en suivant les consignes suivantes </a:t>
            </a:r>
          </a:p>
          <a:p>
            <a:r>
              <a:rPr lang="fr-CA" dirty="0"/>
              <a:t>Prenez la situation au sérieux du fait que ça c'est votre seule chance de tenir vos potes au courant des trucs du chapitre </a:t>
            </a:r>
          </a:p>
          <a:p>
            <a:pPr marL="0" indent="0">
              <a:buNone/>
            </a:pPr>
            <a:r>
              <a:rPr lang="fr-CA" dirty="0"/>
              <a:t>Faut inclure dans Google slides </a:t>
            </a:r>
          </a:p>
          <a:p>
            <a:pPr>
              <a:buFont typeface="Wingdings" pitchFamily="2" charset="2"/>
              <a:buChar char="v"/>
            </a:pPr>
            <a:r>
              <a:rPr lang="fr-CA" dirty="0"/>
              <a:t>Démarrez par son compte rendu –sommaire</a:t>
            </a:r>
          </a:p>
          <a:p>
            <a:pPr>
              <a:buFont typeface="Wingdings" pitchFamily="2" charset="2"/>
              <a:buChar char="v"/>
            </a:pPr>
            <a:r>
              <a:rPr lang="fr-CA" dirty="0"/>
              <a:t>Décrivez les personnages du chapitre </a:t>
            </a:r>
          </a:p>
          <a:p>
            <a:pPr>
              <a:buFont typeface="Wingdings" pitchFamily="2" charset="2"/>
              <a:buChar char="v"/>
            </a:pPr>
            <a:r>
              <a:rPr lang="fr-CA" dirty="0"/>
              <a:t>Identifiez les thèmes abordés </a:t>
            </a:r>
          </a:p>
          <a:p>
            <a:pPr>
              <a:buFont typeface="Wingdings" pitchFamily="2" charset="2"/>
              <a:buChar char="v"/>
            </a:pPr>
            <a:r>
              <a:rPr lang="fr-CA" dirty="0"/>
              <a:t>Piégez les conflits, les résolutions </a:t>
            </a:r>
          </a:p>
          <a:p>
            <a:pPr>
              <a:buFont typeface="Wingdings" pitchFamily="2" charset="2"/>
              <a:buChar char="v"/>
            </a:pPr>
            <a:r>
              <a:rPr lang="fr-CA" dirty="0"/>
              <a:t>Analysez le lien avec le reste du roman </a:t>
            </a:r>
          </a:p>
          <a:p>
            <a:pPr>
              <a:buFont typeface="Wingdings" pitchFamily="2" charset="2"/>
              <a:buChar char="v"/>
            </a:pPr>
            <a:r>
              <a:rPr lang="fr-CA" dirty="0"/>
              <a:t>Évaluez vos propres réflexions</a:t>
            </a:r>
          </a:p>
          <a:p>
            <a:pPr>
              <a:buFont typeface="Wingdings" pitchFamily="2" charset="2"/>
              <a:buChar char="v"/>
            </a:pPr>
            <a:r>
              <a:rPr lang="fr-CA" dirty="0"/>
              <a:t>Examinez comment le chapitre enrichie la compréhension du roman en général 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05382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AF103-B2A7-3A42-A0C0-059E82C7C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Davantage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DE667-3062-B94F-A3F9-3716101DD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Au niveau linguistique :</a:t>
            </a:r>
          </a:p>
          <a:p>
            <a:r>
              <a:rPr lang="fr-CA" dirty="0"/>
              <a:t>Sortez 5-10 mots intéressants ( verbes, adjectifs , noms )</a:t>
            </a:r>
          </a:p>
          <a:p>
            <a:r>
              <a:rPr lang="fr-CA" dirty="0"/>
              <a:t>Repérez  leurs synonymes , antonymes, thésaurus</a:t>
            </a:r>
          </a:p>
          <a:p>
            <a:r>
              <a:rPr lang="fr-CA" dirty="0"/>
              <a:t>Identifiez les expressions idiomatiques s’il y en a 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80748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B6E18-6CA6-EB4E-9CD2-F39048467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Examen Oral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24C16-8360-6743-8EB7-50AE207B5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fr-CA" dirty="0"/>
              <a:t>Formulez </a:t>
            </a:r>
            <a:r>
              <a:rPr lang="fr-CA" b="1" dirty="0">
                <a:solidFill>
                  <a:srgbClr val="FF0000"/>
                </a:solidFill>
              </a:rPr>
              <a:t>5-7</a:t>
            </a:r>
            <a:r>
              <a:rPr lang="fr-CA" dirty="0"/>
              <a:t> questions au sujets de votre chapitres </a:t>
            </a:r>
          </a:p>
          <a:p>
            <a:pPr>
              <a:buFont typeface="Wingdings" pitchFamily="2" charset="2"/>
              <a:buChar char="v"/>
            </a:pPr>
            <a:r>
              <a:rPr lang="fr-CA" dirty="0"/>
              <a:t>Sortez un passage de 250-350 mots et analysez –le en incarnant  votre examen oral ( 5 minutes )</a:t>
            </a:r>
          </a:p>
          <a:p>
            <a:pPr>
              <a:buFont typeface="Wingdings" pitchFamily="2" charset="2"/>
              <a:buChar char="v"/>
            </a:pPr>
            <a:r>
              <a:rPr lang="fr-CA" dirty="0"/>
              <a:t>Développez </a:t>
            </a:r>
            <a:r>
              <a:rPr lang="fr-CA" dirty="0">
                <a:solidFill>
                  <a:srgbClr val="FF0000"/>
                </a:solidFill>
              </a:rPr>
              <a:t>10-15 </a:t>
            </a:r>
            <a:r>
              <a:rPr lang="fr-CA" dirty="0"/>
              <a:t>questions a travers les thèmes obligatoires « Identité, Expérience , Partage de la planète, Ingéniosité Humain 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92304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136</TotalTime>
  <Words>256</Words>
  <Application>Microsoft Macintosh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 Light</vt:lpstr>
      <vt:lpstr>Rockwell</vt:lpstr>
      <vt:lpstr>Wingdings</vt:lpstr>
      <vt:lpstr>Atlas</vt:lpstr>
      <vt:lpstr>Lundi Méchant  11 Janvier </vt:lpstr>
      <vt:lpstr>À faire lors de la première heure et demi </vt:lpstr>
      <vt:lpstr>Au bout d’une heure et demi </vt:lpstr>
      <vt:lpstr>Dans les memes groups , entre les chapiters 1-15 </vt:lpstr>
      <vt:lpstr>Les nouveaux chapitres </vt:lpstr>
      <vt:lpstr>Davantage </vt:lpstr>
      <vt:lpstr>Examen Oral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Lundi Méchant  11 Janvier </dc:title>
  <dc:creator>Vitusz Smith</dc:creator>
  <cp:lastModifiedBy>Vitusz Smith</cp:lastModifiedBy>
  <cp:revision>4</cp:revision>
  <dcterms:created xsi:type="dcterms:W3CDTF">2021-01-09T17:40:09Z</dcterms:created>
  <dcterms:modified xsi:type="dcterms:W3CDTF">2021-01-09T20:03:12Z</dcterms:modified>
</cp:coreProperties>
</file>