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 id="2147483674" r:id="rId2"/>
    <p:sldMasterId id="2147483680" r:id="rId3"/>
    <p:sldMasterId id="2147483682" r:id="rId4"/>
  </p:sldMasterIdLst>
  <p:notesMasterIdLst>
    <p:notesMasterId r:id="rId31"/>
  </p:notesMasterIdLst>
  <p:sldIdLst>
    <p:sldId id="257" r:id="rId5"/>
    <p:sldId id="269" r:id="rId6"/>
    <p:sldId id="270" r:id="rId7"/>
    <p:sldId id="273" r:id="rId8"/>
    <p:sldId id="274" r:id="rId9"/>
    <p:sldId id="275" r:id="rId10"/>
    <p:sldId id="258" r:id="rId11"/>
    <p:sldId id="272" r:id="rId12"/>
    <p:sldId id="276" r:id="rId13"/>
    <p:sldId id="277" r:id="rId14"/>
    <p:sldId id="259" r:id="rId15"/>
    <p:sldId id="260" r:id="rId16"/>
    <p:sldId id="261" r:id="rId17"/>
    <p:sldId id="262" r:id="rId18"/>
    <p:sldId id="263" r:id="rId19"/>
    <p:sldId id="264" r:id="rId20"/>
    <p:sldId id="265" r:id="rId21"/>
    <p:sldId id="266" r:id="rId22"/>
    <p:sldId id="267" r:id="rId23"/>
    <p:sldId id="268" r:id="rId24"/>
    <p:sldId id="278" r:id="rId25"/>
    <p:sldId id="279" r:id="rId26"/>
    <p:sldId id="280" r:id="rId27"/>
    <p:sldId id="281" r:id="rId28"/>
    <p:sldId id="282" r:id="rId29"/>
    <p:sldId id="283"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venir Next LT Pro"/>
        <a:ea typeface="+mn-ea"/>
        <a:cs typeface="+mn-cs"/>
      </a:defRPr>
    </a:lvl1pPr>
    <a:lvl2pPr marL="457200" algn="l" rtl="0" eaLnBrk="0" fontAlgn="base" hangingPunct="0">
      <a:spcBef>
        <a:spcPct val="0"/>
      </a:spcBef>
      <a:spcAft>
        <a:spcPct val="0"/>
      </a:spcAft>
      <a:defRPr kern="1200">
        <a:solidFill>
          <a:schemeClr val="tx1"/>
        </a:solidFill>
        <a:latin typeface="Avenir Next LT Pro"/>
        <a:ea typeface="+mn-ea"/>
        <a:cs typeface="+mn-cs"/>
      </a:defRPr>
    </a:lvl2pPr>
    <a:lvl3pPr marL="914400" algn="l" rtl="0" eaLnBrk="0" fontAlgn="base" hangingPunct="0">
      <a:spcBef>
        <a:spcPct val="0"/>
      </a:spcBef>
      <a:spcAft>
        <a:spcPct val="0"/>
      </a:spcAft>
      <a:defRPr kern="1200">
        <a:solidFill>
          <a:schemeClr val="tx1"/>
        </a:solidFill>
        <a:latin typeface="Avenir Next LT Pro"/>
        <a:ea typeface="+mn-ea"/>
        <a:cs typeface="+mn-cs"/>
      </a:defRPr>
    </a:lvl3pPr>
    <a:lvl4pPr marL="1371600" algn="l" rtl="0" eaLnBrk="0" fontAlgn="base" hangingPunct="0">
      <a:spcBef>
        <a:spcPct val="0"/>
      </a:spcBef>
      <a:spcAft>
        <a:spcPct val="0"/>
      </a:spcAft>
      <a:defRPr kern="1200">
        <a:solidFill>
          <a:schemeClr val="tx1"/>
        </a:solidFill>
        <a:latin typeface="Avenir Next LT Pro"/>
        <a:ea typeface="+mn-ea"/>
        <a:cs typeface="+mn-cs"/>
      </a:defRPr>
    </a:lvl4pPr>
    <a:lvl5pPr marL="1828800" algn="l" rtl="0" eaLnBrk="0" fontAlgn="base" hangingPunct="0">
      <a:spcBef>
        <a:spcPct val="0"/>
      </a:spcBef>
      <a:spcAft>
        <a:spcPct val="0"/>
      </a:spcAft>
      <a:defRPr kern="1200">
        <a:solidFill>
          <a:schemeClr val="tx1"/>
        </a:solidFill>
        <a:latin typeface="Avenir Next LT Pro"/>
        <a:ea typeface="+mn-ea"/>
        <a:cs typeface="+mn-cs"/>
      </a:defRPr>
    </a:lvl5pPr>
    <a:lvl6pPr marL="2286000" algn="l" defTabSz="914400" rtl="0" eaLnBrk="1" latinLnBrk="0" hangingPunct="1">
      <a:defRPr kern="1200">
        <a:solidFill>
          <a:schemeClr val="tx1"/>
        </a:solidFill>
        <a:latin typeface="Avenir Next LT Pro"/>
        <a:ea typeface="+mn-ea"/>
        <a:cs typeface="+mn-cs"/>
      </a:defRPr>
    </a:lvl6pPr>
    <a:lvl7pPr marL="2743200" algn="l" defTabSz="914400" rtl="0" eaLnBrk="1" latinLnBrk="0" hangingPunct="1">
      <a:defRPr kern="1200">
        <a:solidFill>
          <a:schemeClr val="tx1"/>
        </a:solidFill>
        <a:latin typeface="Avenir Next LT Pro"/>
        <a:ea typeface="+mn-ea"/>
        <a:cs typeface="+mn-cs"/>
      </a:defRPr>
    </a:lvl7pPr>
    <a:lvl8pPr marL="3200400" algn="l" defTabSz="914400" rtl="0" eaLnBrk="1" latinLnBrk="0" hangingPunct="1">
      <a:defRPr kern="1200">
        <a:solidFill>
          <a:schemeClr val="tx1"/>
        </a:solidFill>
        <a:latin typeface="Avenir Next LT Pro"/>
        <a:ea typeface="+mn-ea"/>
        <a:cs typeface="+mn-cs"/>
      </a:defRPr>
    </a:lvl8pPr>
    <a:lvl9pPr marL="3657600" algn="l" defTabSz="914400" rtl="0" eaLnBrk="1" latinLnBrk="0" hangingPunct="1">
      <a:defRPr kern="1200">
        <a:solidFill>
          <a:schemeClr val="tx1"/>
        </a:solidFill>
        <a:latin typeface="Avenir Next LT Pro"/>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3" d="100"/>
          <a:sy n="73" d="100"/>
        </p:scale>
        <p:origin x="4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F3DF3895-8806-4E69-B55C-FE085C3A1738}" type="datetimeFigureOut">
              <a:rPr lang="fr-CA"/>
              <a:pPr>
                <a:defRPr/>
              </a:pPr>
              <a:t>2021-10-07</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CA"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CA"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565B351-D0D1-4809-A180-E31178CD72F9}" type="slidenum">
              <a:rPr lang="fr-CA"/>
              <a:pPr>
                <a:defRPr/>
              </a:pPr>
              <a:t>‹#›</a:t>
            </a:fld>
            <a:endParaRPr lang="fr-C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fontAlgn="base">
              <a:spcBef>
                <a:spcPct val="0"/>
              </a:spcBef>
              <a:spcAft>
                <a:spcPct val="0"/>
              </a:spcAft>
            </a:pPr>
            <a:fld id="{3688256D-BB17-4E92-B868-938D1E137C54}"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pPr>
              <a:t>2</a:t>
            </a:fld>
            <a:endParaRPr lang="en-US" altLang="en-US">
              <a:solidFill>
                <a:srgbClr val="000000"/>
              </a:solidFill>
              <a:latin typeface="Arial" panose="020B0604020202020204" pitchFamily="34" charset="0"/>
              <a:ea typeface="MS PGothic" panose="020B0600070205080204" pitchFamily="34" charset="-128"/>
            </a:endParaRPr>
          </a:p>
        </p:txBody>
      </p:sp>
      <p:sp>
        <p:nvSpPr>
          <p:cNvPr id="13315" name="Text Box 1"/>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algn="r" eaLnBrk="1" hangingPunct="1"/>
            <a:fld id="{A38EF636-C98A-498C-9595-AD767EEB14B7}" type="slidenum">
              <a:rPr lang="en-US" altLang="en-US" sz="1200">
                <a:solidFill>
                  <a:srgbClr val="000000"/>
                </a:solidFill>
                <a:latin typeface="Arial" panose="020B0604020202020204" pitchFamily="34" charset="0"/>
                <a:ea typeface="MS PGothic" panose="020B0600070205080204" pitchFamily="34" charset="-128"/>
              </a:rPr>
              <a:pPr algn="r" eaLnBrk="1" hangingPunct="1"/>
              <a:t>2</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1331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venir Next LT Pro"/>
              </a:defRPr>
            </a:lvl1pPr>
            <a:lvl2pPr marL="742950" indent="-285750">
              <a:defRPr>
                <a:solidFill>
                  <a:schemeClr val="tx1"/>
                </a:solidFill>
                <a:latin typeface="Avenir Next LT Pro"/>
              </a:defRPr>
            </a:lvl2pPr>
            <a:lvl3pPr marL="1143000" indent="-228600">
              <a:defRPr>
                <a:solidFill>
                  <a:schemeClr val="tx1"/>
                </a:solidFill>
                <a:latin typeface="Avenir Next LT Pro"/>
              </a:defRPr>
            </a:lvl3pPr>
            <a:lvl4pPr marL="1600200" indent="-228600">
              <a:defRPr>
                <a:solidFill>
                  <a:schemeClr val="tx1"/>
                </a:solidFill>
                <a:latin typeface="Avenir Next LT Pro"/>
              </a:defRPr>
            </a:lvl4pPr>
            <a:lvl5pPr marL="2057400" indent="-228600">
              <a:defRPr>
                <a:solidFill>
                  <a:schemeClr val="tx1"/>
                </a:solidFill>
                <a:latin typeface="Avenir Next LT Pro"/>
              </a:defRPr>
            </a:lvl5pPr>
            <a:lvl6pPr marL="2514600" indent="-228600" fontAlgn="base">
              <a:spcBef>
                <a:spcPct val="0"/>
              </a:spcBef>
              <a:spcAft>
                <a:spcPct val="0"/>
              </a:spcAft>
              <a:defRPr>
                <a:solidFill>
                  <a:schemeClr val="tx1"/>
                </a:solidFill>
                <a:latin typeface="Avenir Next LT Pro"/>
              </a:defRPr>
            </a:lvl6pPr>
            <a:lvl7pPr marL="2971800" indent="-228600" fontAlgn="base">
              <a:spcBef>
                <a:spcPct val="0"/>
              </a:spcBef>
              <a:spcAft>
                <a:spcPct val="0"/>
              </a:spcAft>
              <a:defRPr>
                <a:solidFill>
                  <a:schemeClr val="tx1"/>
                </a:solidFill>
                <a:latin typeface="Avenir Next LT Pro"/>
              </a:defRPr>
            </a:lvl7pPr>
            <a:lvl8pPr marL="3429000" indent="-228600" fontAlgn="base">
              <a:spcBef>
                <a:spcPct val="0"/>
              </a:spcBef>
              <a:spcAft>
                <a:spcPct val="0"/>
              </a:spcAft>
              <a:defRPr>
                <a:solidFill>
                  <a:schemeClr val="tx1"/>
                </a:solidFill>
                <a:latin typeface="Avenir Next LT Pro"/>
              </a:defRPr>
            </a:lvl8pPr>
            <a:lvl9pPr marL="3886200" indent="-228600" fontAlgn="base">
              <a:spcBef>
                <a:spcPct val="0"/>
              </a:spcBef>
              <a:spcAft>
                <a:spcPct val="0"/>
              </a:spcAft>
              <a:defRPr>
                <a:solidFill>
                  <a:schemeClr val="tx1"/>
                </a:solidFill>
                <a:latin typeface="Avenir Next LT Pro"/>
              </a:defRPr>
            </a:lvl9pPr>
          </a:lstStyle>
          <a:p>
            <a:pPr eaLnBrk="1" hangingPunct="1">
              <a:buFont typeface="Times New Roman" panose="02020603050405020304" pitchFamily="18" charset="0"/>
              <a:buNone/>
            </a:pPr>
            <a:endParaRPr lang="en-US" altLang="en-US">
              <a:latin typeface="Arial" panose="020B0604020202020204" pitchFamily="34" charset="0"/>
              <a:ea typeface="MS PGothic" panose="020B0600070205080204" pitchFamily="34" charset="-128"/>
            </a:endParaRPr>
          </a:p>
        </p:txBody>
      </p:sp>
      <p:sp>
        <p:nvSpPr>
          <p:cNvPr id="13317" name="Rectangle 3"/>
          <p:cNvSpPr>
            <a:spLocks noChangeArrowheads="1"/>
          </p:cNvSpPr>
          <p:nvPr>
            <p:ph type="body"/>
          </p:nvPr>
        </p:nvSpPr>
        <p:spPr bwMode="auto">
          <a:xfrm>
            <a:off x="914400" y="4343400"/>
            <a:ext cx="5029200" cy="4208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fontAlgn="base">
              <a:spcBef>
                <a:spcPct val="0"/>
              </a:spcBef>
              <a:spcAft>
                <a:spcPct val="0"/>
              </a:spcAft>
            </a:pPr>
            <a:fld id="{04DA247D-502B-46E9-8D45-E178EFC711F7}"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pPr>
              <a:t>3</a:t>
            </a:fld>
            <a:endParaRPr lang="en-US" altLang="en-US">
              <a:solidFill>
                <a:srgbClr val="000000"/>
              </a:solidFill>
              <a:latin typeface="Arial" panose="020B0604020202020204" pitchFamily="34" charset="0"/>
              <a:ea typeface="MS PGothic" panose="020B0600070205080204" pitchFamily="34" charset="-128"/>
            </a:endParaRPr>
          </a:p>
        </p:txBody>
      </p:sp>
      <p:sp>
        <p:nvSpPr>
          <p:cNvPr id="15363" name="Text Box 1"/>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algn="r" eaLnBrk="1" hangingPunct="1"/>
            <a:fld id="{B463E966-E662-4167-BB5C-61B6D6800E4E}" type="slidenum">
              <a:rPr lang="en-US" altLang="en-US" sz="1200">
                <a:solidFill>
                  <a:srgbClr val="000000"/>
                </a:solidFill>
                <a:latin typeface="Arial" panose="020B0604020202020204" pitchFamily="34" charset="0"/>
                <a:ea typeface="MS PGothic" panose="020B0600070205080204" pitchFamily="34" charset="-128"/>
              </a:rPr>
              <a:pPr algn="r" eaLnBrk="1" hangingPunct="1"/>
              <a:t>3</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1536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venir Next LT Pro"/>
              </a:defRPr>
            </a:lvl1pPr>
            <a:lvl2pPr marL="742950" indent="-285750">
              <a:defRPr>
                <a:solidFill>
                  <a:schemeClr val="tx1"/>
                </a:solidFill>
                <a:latin typeface="Avenir Next LT Pro"/>
              </a:defRPr>
            </a:lvl2pPr>
            <a:lvl3pPr marL="1143000" indent="-228600">
              <a:defRPr>
                <a:solidFill>
                  <a:schemeClr val="tx1"/>
                </a:solidFill>
                <a:latin typeface="Avenir Next LT Pro"/>
              </a:defRPr>
            </a:lvl3pPr>
            <a:lvl4pPr marL="1600200" indent="-228600">
              <a:defRPr>
                <a:solidFill>
                  <a:schemeClr val="tx1"/>
                </a:solidFill>
                <a:latin typeface="Avenir Next LT Pro"/>
              </a:defRPr>
            </a:lvl4pPr>
            <a:lvl5pPr marL="2057400" indent="-228600">
              <a:defRPr>
                <a:solidFill>
                  <a:schemeClr val="tx1"/>
                </a:solidFill>
                <a:latin typeface="Avenir Next LT Pro"/>
              </a:defRPr>
            </a:lvl5pPr>
            <a:lvl6pPr marL="2514600" indent="-228600" fontAlgn="base">
              <a:spcBef>
                <a:spcPct val="0"/>
              </a:spcBef>
              <a:spcAft>
                <a:spcPct val="0"/>
              </a:spcAft>
              <a:defRPr>
                <a:solidFill>
                  <a:schemeClr val="tx1"/>
                </a:solidFill>
                <a:latin typeface="Avenir Next LT Pro"/>
              </a:defRPr>
            </a:lvl6pPr>
            <a:lvl7pPr marL="2971800" indent="-228600" fontAlgn="base">
              <a:spcBef>
                <a:spcPct val="0"/>
              </a:spcBef>
              <a:spcAft>
                <a:spcPct val="0"/>
              </a:spcAft>
              <a:defRPr>
                <a:solidFill>
                  <a:schemeClr val="tx1"/>
                </a:solidFill>
                <a:latin typeface="Avenir Next LT Pro"/>
              </a:defRPr>
            </a:lvl7pPr>
            <a:lvl8pPr marL="3429000" indent="-228600" fontAlgn="base">
              <a:spcBef>
                <a:spcPct val="0"/>
              </a:spcBef>
              <a:spcAft>
                <a:spcPct val="0"/>
              </a:spcAft>
              <a:defRPr>
                <a:solidFill>
                  <a:schemeClr val="tx1"/>
                </a:solidFill>
                <a:latin typeface="Avenir Next LT Pro"/>
              </a:defRPr>
            </a:lvl8pPr>
            <a:lvl9pPr marL="3886200" indent="-228600" fontAlgn="base">
              <a:spcBef>
                <a:spcPct val="0"/>
              </a:spcBef>
              <a:spcAft>
                <a:spcPct val="0"/>
              </a:spcAft>
              <a:defRPr>
                <a:solidFill>
                  <a:schemeClr val="tx1"/>
                </a:solidFill>
                <a:latin typeface="Avenir Next LT Pro"/>
              </a:defRPr>
            </a:lvl9pPr>
          </a:lstStyle>
          <a:p>
            <a:pPr eaLnBrk="1" hangingPunct="1">
              <a:buFont typeface="Times New Roman" panose="02020603050405020304" pitchFamily="18" charset="0"/>
              <a:buNone/>
            </a:pPr>
            <a:endParaRPr lang="en-US" altLang="en-US">
              <a:latin typeface="Arial" panose="020B0604020202020204" pitchFamily="34" charset="0"/>
              <a:ea typeface="MS PGothic" panose="020B0600070205080204" pitchFamily="34" charset="-128"/>
            </a:endParaRPr>
          </a:p>
        </p:txBody>
      </p:sp>
      <p:sp>
        <p:nvSpPr>
          <p:cNvPr id="15365" name="Rectangle 3"/>
          <p:cNvSpPr>
            <a:spLocks noChangeArrowheads="1"/>
          </p:cNvSpPr>
          <p:nvPr>
            <p:ph type="body"/>
          </p:nvPr>
        </p:nvSpPr>
        <p:spPr bwMode="auto">
          <a:xfrm>
            <a:off x="914400" y="4343400"/>
            <a:ext cx="5029200" cy="4208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fontAlgn="base">
              <a:spcBef>
                <a:spcPct val="0"/>
              </a:spcBef>
              <a:spcAft>
                <a:spcPct val="0"/>
              </a:spcAft>
            </a:pPr>
            <a:fld id="{F0D47DE7-8D5B-468E-BDDF-EE045111FA84}"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pPr>
              <a:t>4</a:t>
            </a:fld>
            <a:endParaRPr lang="en-US" altLang="en-US">
              <a:solidFill>
                <a:srgbClr val="000000"/>
              </a:solidFill>
              <a:latin typeface="Arial" panose="020B0604020202020204" pitchFamily="34" charset="0"/>
              <a:ea typeface="MS PGothic" panose="020B0600070205080204" pitchFamily="34" charset="-128"/>
            </a:endParaRPr>
          </a:p>
        </p:txBody>
      </p:sp>
      <p:sp>
        <p:nvSpPr>
          <p:cNvPr id="17411" name="Text Box 1"/>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algn="r" eaLnBrk="1" hangingPunct="1"/>
            <a:fld id="{D3F97006-5A42-4AE0-A0CC-9045BBCCFD59}" type="slidenum">
              <a:rPr lang="en-US" altLang="en-US" sz="1200">
                <a:solidFill>
                  <a:srgbClr val="000000"/>
                </a:solidFill>
                <a:latin typeface="Arial" panose="020B0604020202020204" pitchFamily="34" charset="0"/>
                <a:ea typeface="MS PGothic" panose="020B0600070205080204" pitchFamily="34" charset="-128"/>
              </a:rPr>
              <a:pPr algn="r" eaLnBrk="1" hangingPunct="1"/>
              <a:t>4</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17412"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venir Next LT Pro"/>
              </a:defRPr>
            </a:lvl1pPr>
            <a:lvl2pPr marL="742950" indent="-285750">
              <a:defRPr>
                <a:solidFill>
                  <a:schemeClr val="tx1"/>
                </a:solidFill>
                <a:latin typeface="Avenir Next LT Pro"/>
              </a:defRPr>
            </a:lvl2pPr>
            <a:lvl3pPr marL="1143000" indent="-228600">
              <a:defRPr>
                <a:solidFill>
                  <a:schemeClr val="tx1"/>
                </a:solidFill>
                <a:latin typeface="Avenir Next LT Pro"/>
              </a:defRPr>
            </a:lvl3pPr>
            <a:lvl4pPr marL="1600200" indent="-228600">
              <a:defRPr>
                <a:solidFill>
                  <a:schemeClr val="tx1"/>
                </a:solidFill>
                <a:latin typeface="Avenir Next LT Pro"/>
              </a:defRPr>
            </a:lvl4pPr>
            <a:lvl5pPr marL="2057400" indent="-228600">
              <a:defRPr>
                <a:solidFill>
                  <a:schemeClr val="tx1"/>
                </a:solidFill>
                <a:latin typeface="Avenir Next LT Pro"/>
              </a:defRPr>
            </a:lvl5pPr>
            <a:lvl6pPr marL="2514600" indent="-228600" fontAlgn="base">
              <a:spcBef>
                <a:spcPct val="0"/>
              </a:spcBef>
              <a:spcAft>
                <a:spcPct val="0"/>
              </a:spcAft>
              <a:defRPr>
                <a:solidFill>
                  <a:schemeClr val="tx1"/>
                </a:solidFill>
                <a:latin typeface="Avenir Next LT Pro"/>
              </a:defRPr>
            </a:lvl6pPr>
            <a:lvl7pPr marL="2971800" indent="-228600" fontAlgn="base">
              <a:spcBef>
                <a:spcPct val="0"/>
              </a:spcBef>
              <a:spcAft>
                <a:spcPct val="0"/>
              </a:spcAft>
              <a:defRPr>
                <a:solidFill>
                  <a:schemeClr val="tx1"/>
                </a:solidFill>
                <a:latin typeface="Avenir Next LT Pro"/>
              </a:defRPr>
            </a:lvl7pPr>
            <a:lvl8pPr marL="3429000" indent="-228600" fontAlgn="base">
              <a:spcBef>
                <a:spcPct val="0"/>
              </a:spcBef>
              <a:spcAft>
                <a:spcPct val="0"/>
              </a:spcAft>
              <a:defRPr>
                <a:solidFill>
                  <a:schemeClr val="tx1"/>
                </a:solidFill>
                <a:latin typeface="Avenir Next LT Pro"/>
              </a:defRPr>
            </a:lvl8pPr>
            <a:lvl9pPr marL="3886200" indent="-228600" fontAlgn="base">
              <a:spcBef>
                <a:spcPct val="0"/>
              </a:spcBef>
              <a:spcAft>
                <a:spcPct val="0"/>
              </a:spcAft>
              <a:defRPr>
                <a:solidFill>
                  <a:schemeClr val="tx1"/>
                </a:solidFill>
                <a:latin typeface="Avenir Next LT Pro"/>
              </a:defRPr>
            </a:lvl9pPr>
          </a:lstStyle>
          <a:p>
            <a:pPr eaLnBrk="1" hangingPunct="1">
              <a:buFont typeface="Times New Roman" panose="02020603050405020304" pitchFamily="18" charset="0"/>
              <a:buNone/>
            </a:pPr>
            <a:endParaRPr lang="en-US" altLang="en-US">
              <a:latin typeface="Arial" panose="020B0604020202020204" pitchFamily="34" charset="0"/>
              <a:ea typeface="MS PGothic" panose="020B0600070205080204" pitchFamily="34" charset="-128"/>
            </a:endParaRPr>
          </a:p>
        </p:txBody>
      </p:sp>
      <p:sp>
        <p:nvSpPr>
          <p:cNvPr id="17413" name="Rectangle 3"/>
          <p:cNvSpPr>
            <a:spLocks noChangeArrowheads="1"/>
          </p:cNvSpPr>
          <p:nvPr>
            <p:ph type="body"/>
          </p:nvPr>
        </p:nvSpPr>
        <p:spPr bwMode="auto">
          <a:xfrm>
            <a:off x="914400" y="4343400"/>
            <a:ext cx="5029200" cy="4208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fontAlgn="base">
              <a:spcBef>
                <a:spcPct val="0"/>
              </a:spcBef>
              <a:spcAft>
                <a:spcPct val="0"/>
              </a:spcAft>
            </a:pPr>
            <a:fld id="{5636EC47-8B55-4BFD-B7B4-7E31DDC7A644}"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pPr>
              <a:t>5</a:t>
            </a:fld>
            <a:endParaRPr lang="en-US" altLang="en-US">
              <a:solidFill>
                <a:srgbClr val="000000"/>
              </a:solidFill>
              <a:latin typeface="Arial" panose="020B0604020202020204" pitchFamily="34" charset="0"/>
              <a:ea typeface="MS PGothic" panose="020B0600070205080204" pitchFamily="34" charset="-128"/>
            </a:endParaRPr>
          </a:p>
        </p:txBody>
      </p:sp>
      <p:sp>
        <p:nvSpPr>
          <p:cNvPr id="19459" name="Text Box 1"/>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algn="r" eaLnBrk="1" hangingPunct="1"/>
            <a:fld id="{67BEF562-20A0-4F6F-9B14-37FA415FA3AD}" type="slidenum">
              <a:rPr lang="en-US" altLang="en-US" sz="1200">
                <a:solidFill>
                  <a:srgbClr val="000000"/>
                </a:solidFill>
                <a:latin typeface="Arial" panose="020B0604020202020204" pitchFamily="34" charset="0"/>
                <a:ea typeface="MS PGothic" panose="020B0600070205080204" pitchFamily="34" charset="-128"/>
              </a:rPr>
              <a:pPr algn="r" eaLnBrk="1" hangingPunct="1"/>
              <a:t>5</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1946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venir Next LT Pro"/>
              </a:defRPr>
            </a:lvl1pPr>
            <a:lvl2pPr marL="742950" indent="-285750">
              <a:defRPr>
                <a:solidFill>
                  <a:schemeClr val="tx1"/>
                </a:solidFill>
                <a:latin typeface="Avenir Next LT Pro"/>
              </a:defRPr>
            </a:lvl2pPr>
            <a:lvl3pPr marL="1143000" indent="-228600">
              <a:defRPr>
                <a:solidFill>
                  <a:schemeClr val="tx1"/>
                </a:solidFill>
                <a:latin typeface="Avenir Next LT Pro"/>
              </a:defRPr>
            </a:lvl3pPr>
            <a:lvl4pPr marL="1600200" indent="-228600">
              <a:defRPr>
                <a:solidFill>
                  <a:schemeClr val="tx1"/>
                </a:solidFill>
                <a:latin typeface="Avenir Next LT Pro"/>
              </a:defRPr>
            </a:lvl4pPr>
            <a:lvl5pPr marL="2057400" indent="-228600">
              <a:defRPr>
                <a:solidFill>
                  <a:schemeClr val="tx1"/>
                </a:solidFill>
                <a:latin typeface="Avenir Next LT Pro"/>
              </a:defRPr>
            </a:lvl5pPr>
            <a:lvl6pPr marL="2514600" indent="-228600" fontAlgn="base">
              <a:spcBef>
                <a:spcPct val="0"/>
              </a:spcBef>
              <a:spcAft>
                <a:spcPct val="0"/>
              </a:spcAft>
              <a:defRPr>
                <a:solidFill>
                  <a:schemeClr val="tx1"/>
                </a:solidFill>
                <a:latin typeface="Avenir Next LT Pro"/>
              </a:defRPr>
            </a:lvl6pPr>
            <a:lvl7pPr marL="2971800" indent="-228600" fontAlgn="base">
              <a:spcBef>
                <a:spcPct val="0"/>
              </a:spcBef>
              <a:spcAft>
                <a:spcPct val="0"/>
              </a:spcAft>
              <a:defRPr>
                <a:solidFill>
                  <a:schemeClr val="tx1"/>
                </a:solidFill>
                <a:latin typeface="Avenir Next LT Pro"/>
              </a:defRPr>
            </a:lvl7pPr>
            <a:lvl8pPr marL="3429000" indent="-228600" fontAlgn="base">
              <a:spcBef>
                <a:spcPct val="0"/>
              </a:spcBef>
              <a:spcAft>
                <a:spcPct val="0"/>
              </a:spcAft>
              <a:defRPr>
                <a:solidFill>
                  <a:schemeClr val="tx1"/>
                </a:solidFill>
                <a:latin typeface="Avenir Next LT Pro"/>
              </a:defRPr>
            </a:lvl8pPr>
            <a:lvl9pPr marL="3886200" indent="-228600" fontAlgn="base">
              <a:spcBef>
                <a:spcPct val="0"/>
              </a:spcBef>
              <a:spcAft>
                <a:spcPct val="0"/>
              </a:spcAft>
              <a:defRPr>
                <a:solidFill>
                  <a:schemeClr val="tx1"/>
                </a:solidFill>
                <a:latin typeface="Avenir Next LT Pro"/>
              </a:defRPr>
            </a:lvl9pPr>
          </a:lstStyle>
          <a:p>
            <a:pPr eaLnBrk="1" hangingPunct="1">
              <a:buFont typeface="Times New Roman" panose="02020603050405020304" pitchFamily="18" charset="0"/>
              <a:buNone/>
            </a:pPr>
            <a:endParaRPr lang="en-US" altLang="en-US">
              <a:latin typeface="Arial" panose="020B0604020202020204" pitchFamily="34" charset="0"/>
              <a:ea typeface="MS PGothic" panose="020B0600070205080204" pitchFamily="34" charset="-128"/>
            </a:endParaRPr>
          </a:p>
        </p:txBody>
      </p:sp>
      <p:sp>
        <p:nvSpPr>
          <p:cNvPr id="19461" name="Rectangle 3"/>
          <p:cNvSpPr>
            <a:spLocks noChangeArrowheads="1"/>
          </p:cNvSpPr>
          <p:nvPr>
            <p:ph type="body"/>
          </p:nvPr>
        </p:nvSpPr>
        <p:spPr bwMode="auto">
          <a:xfrm>
            <a:off x="914400" y="4343400"/>
            <a:ext cx="5029200" cy="4208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eaLnBrk="0" fontAlgn="base" hangingPunct="0">
              <a:spcBef>
                <a:spcPct val="0"/>
              </a:spcBef>
              <a:spcAft>
                <a:spcPct val="0"/>
              </a:spcAft>
              <a:buClr>
                <a:srgbClr val="000000"/>
              </a:buClr>
              <a:buSzPct val="100000"/>
              <a:buFont typeface="Times New Roman" panose="02020603050405020304" pitchFamily="18" charset="0"/>
              <a:buNone/>
            </a:pPr>
            <a:fld id="{879579BE-5148-40DC-B0F9-0DBE8913D616}" type="slidenum">
              <a:rPr lang="en-US" altLang="en-US">
                <a:solidFill>
                  <a:srgbClr val="000000"/>
                </a:solidFill>
                <a:latin typeface="Arial" panose="020B0604020202020204" pitchFamily="34" charset="0"/>
                <a:ea typeface="MS PGothic" panose="020B0600070205080204" pitchFamily="34" charset="-128"/>
              </a:rPr>
              <a:pPr eaLnBrk="0" fontAlgn="base" hangingPunct="0">
                <a:spcBef>
                  <a:spcPct val="0"/>
                </a:spcBef>
                <a:spcAft>
                  <a:spcPct val="0"/>
                </a:spcAft>
                <a:buClr>
                  <a:srgbClr val="000000"/>
                </a:buClr>
                <a:buSzPct val="100000"/>
                <a:buFont typeface="Times New Roman" panose="02020603050405020304" pitchFamily="18" charset="0"/>
                <a:buNone/>
              </a:pPr>
              <a:t>6</a:t>
            </a:fld>
            <a:endParaRPr lang="en-US" altLang="en-US">
              <a:solidFill>
                <a:srgbClr val="000000"/>
              </a:solidFill>
              <a:latin typeface="Arial" panose="020B0604020202020204" pitchFamily="34" charset="0"/>
              <a:ea typeface="MS PGothic" panose="020B0600070205080204" pitchFamily="34" charset="-128"/>
            </a:endParaRPr>
          </a:p>
        </p:txBody>
      </p:sp>
      <p:sp>
        <p:nvSpPr>
          <p:cNvPr id="21507" name="Text Box 1"/>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algn="r">
              <a:buClr>
                <a:srgbClr val="000000"/>
              </a:buClr>
              <a:buSzPct val="100000"/>
              <a:buFont typeface="Times New Roman" panose="02020603050405020304" pitchFamily="18" charset="0"/>
              <a:buNone/>
            </a:pPr>
            <a:fld id="{280F5A48-0E3C-4C20-A6B8-9F0D77335359}" type="slidenum">
              <a:rPr lang="en-US" altLang="en-US" sz="1200">
                <a:solidFill>
                  <a:srgbClr val="000000"/>
                </a:solidFill>
                <a:latin typeface="Arial" panose="020B0604020202020204" pitchFamily="34" charset="0"/>
                <a:ea typeface="MS PGothic" panose="020B0600070205080204" pitchFamily="34" charset="-128"/>
              </a:rPr>
              <a:pPr algn="r">
                <a:buClr>
                  <a:srgbClr val="000000"/>
                </a:buClr>
                <a:buSzPct val="100000"/>
                <a:buFont typeface="Times New Roman" panose="02020603050405020304" pitchFamily="18" charset="0"/>
                <a:buNone/>
              </a:pPr>
              <a:t>6</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2150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defTabSz="457200">
              <a:defRPr>
                <a:solidFill>
                  <a:schemeClr val="tx1"/>
                </a:solidFill>
                <a:latin typeface="Avenir Next LT Pro"/>
              </a:defRPr>
            </a:lvl1pPr>
            <a:lvl2pPr marL="742950" indent="-285750" defTabSz="457200">
              <a:defRPr>
                <a:solidFill>
                  <a:schemeClr val="tx1"/>
                </a:solidFill>
                <a:latin typeface="Avenir Next LT Pro"/>
              </a:defRPr>
            </a:lvl2pPr>
            <a:lvl3pPr marL="1143000" indent="-228600" defTabSz="457200">
              <a:defRPr>
                <a:solidFill>
                  <a:schemeClr val="tx1"/>
                </a:solidFill>
                <a:latin typeface="Avenir Next LT Pro"/>
              </a:defRPr>
            </a:lvl3pPr>
            <a:lvl4pPr marL="1600200" indent="-228600" defTabSz="457200">
              <a:defRPr>
                <a:solidFill>
                  <a:schemeClr val="tx1"/>
                </a:solidFill>
                <a:latin typeface="Avenir Next LT Pro"/>
              </a:defRPr>
            </a:lvl4pPr>
            <a:lvl5pPr marL="2057400" indent="-228600" defTabSz="457200">
              <a:defRPr>
                <a:solidFill>
                  <a:schemeClr val="tx1"/>
                </a:solidFill>
                <a:latin typeface="Avenir Next LT Pro"/>
              </a:defRPr>
            </a:lvl5pPr>
            <a:lvl6pPr marL="2514600" indent="-228600" defTabSz="457200" fontAlgn="base">
              <a:spcBef>
                <a:spcPct val="0"/>
              </a:spcBef>
              <a:spcAft>
                <a:spcPct val="0"/>
              </a:spcAft>
              <a:defRPr>
                <a:solidFill>
                  <a:schemeClr val="tx1"/>
                </a:solidFill>
                <a:latin typeface="Avenir Next LT Pro"/>
              </a:defRPr>
            </a:lvl6pPr>
            <a:lvl7pPr marL="2971800" indent="-228600" defTabSz="457200" fontAlgn="base">
              <a:spcBef>
                <a:spcPct val="0"/>
              </a:spcBef>
              <a:spcAft>
                <a:spcPct val="0"/>
              </a:spcAft>
              <a:defRPr>
                <a:solidFill>
                  <a:schemeClr val="tx1"/>
                </a:solidFill>
                <a:latin typeface="Avenir Next LT Pro"/>
              </a:defRPr>
            </a:lvl7pPr>
            <a:lvl8pPr marL="3429000" indent="-228600" defTabSz="457200" fontAlgn="base">
              <a:spcBef>
                <a:spcPct val="0"/>
              </a:spcBef>
              <a:spcAft>
                <a:spcPct val="0"/>
              </a:spcAft>
              <a:defRPr>
                <a:solidFill>
                  <a:schemeClr val="tx1"/>
                </a:solidFill>
                <a:latin typeface="Avenir Next LT Pro"/>
              </a:defRPr>
            </a:lvl8pPr>
            <a:lvl9pPr marL="3886200" indent="-228600" defTabSz="457200" fontAlgn="base">
              <a:spcBef>
                <a:spcPct val="0"/>
              </a:spcBef>
              <a:spcAft>
                <a:spcPct val="0"/>
              </a:spcAft>
              <a:defRPr>
                <a:solidFill>
                  <a:schemeClr val="tx1"/>
                </a:solidFill>
                <a:latin typeface="Avenir Next LT Pro"/>
              </a:defRPr>
            </a:lvl9pPr>
          </a:lstStyle>
          <a:p>
            <a:pPr>
              <a:buClr>
                <a:srgbClr val="000000"/>
              </a:buClr>
              <a:buSzPct val="100000"/>
              <a:buFont typeface="Times New Roman" panose="02020603050405020304" pitchFamily="18" charset="0"/>
              <a:buNone/>
            </a:pPr>
            <a:endParaRPr lang="en-US" altLang="en-US" sz="2400">
              <a:solidFill>
                <a:srgbClr val="FFFFFF"/>
              </a:solidFill>
              <a:latin typeface="Arial" panose="020B0604020202020204" pitchFamily="34" charset="0"/>
              <a:ea typeface="MS PGothic" panose="020B0600070205080204" pitchFamily="34" charset="-128"/>
            </a:endParaRPr>
          </a:p>
        </p:txBody>
      </p:sp>
      <p:sp>
        <p:nvSpPr>
          <p:cNvPr id="21509" name="Rectangle 3"/>
          <p:cNvSpPr>
            <a:spLocks noChangeArrowheads="1"/>
          </p:cNvSpPr>
          <p:nvPr>
            <p:ph type="body"/>
          </p:nvPr>
        </p:nvSpPr>
        <p:spPr bwMode="auto">
          <a:xfrm>
            <a:off x="914400" y="4343400"/>
            <a:ext cx="5029200" cy="4208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fontAlgn="base">
              <a:spcBef>
                <a:spcPct val="0"/>
              </a:spcBef>
              <a:spcAft>
                <a:spcPct val="0"/>
              </a:spcAft>
            </a:pPr>
            <a:fld id="{63C1CB1D-A659-4A14-B4BE-FD3FED7FD413}"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pPr>
              <a:t>8</a:t>
            </a:fld>
            <a:endParaRPr lang="en-US" altLang="en-US">
              <a:solidFill>
                <a:srgbClr val="000000"/>
              </a:solidFill>
              <a:latin typeface="Arial" panose="020B0604020202020204" pitchFamily="34" charset="0"/>
              <a:ea typeface="MS PGothic" panose="020B0600070205080204" pitchFamily="34" charset="-128"/>
            </a:endParaRPr>
          </a:p>
        </p:txBody>
      </p:sp>
      <p:sp>
        <p:nvSpPr>
          <p:cNvPr id="24579" name="Text Box 1"/>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algn="r" eaLnBrk="1" hangingPunct="1"/>
            <a:fld id="{10CAE368-AAFF-4A0E-89F3-669A9500143B}" type="slidenum">
              <a:rPr lang="en-US" altLang="en-US" sz="1200">
                <a:solidFill>
                  <a:srgbClr val="000000"/>
                </a:solidFill>
                <a:latin typeface="Arial" panose="020B0604020202020204" pitchFamily="34" charset="0"/>
                <a:ea typeface="MS PGothic" panose="020B0600070205080204" pitchFamily="34" charset="-128"/>
              </a:rPr>
              <a:pPr algn="r" eaLnBrk="1" hangingPunct="1"/>
              <a:t>8</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245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venir Next LT Pro"/>
              </a:defRPr>
            </a:lvl1pPr>
            <a:lvl2pPr marL="742950" indent="-285750">
              <a:defRPr>
                <a:solidFill>
                  <a:schemeClr val="tx1"/>
                </a:solidFill>
                <a:latin typeface="Avenir Next LT Pro"/>
              </a:defRPr>
            </a:lvl2pPr>
            <a:lvl3pPr marL="1143000" indent="-228600">
              <a:defRPr>
                <a:solidFill>
                  <a:schemeClr val="tx1"/>
                </a:solidFill>
                <a:latin typeface="Avenir Next LT Pro"/>
              </a:defRPr>
            </a:lvl3pPr>
            <a:lvl4pPr marL="1600200" indent="-228600">
              <a:defRPr>
                <a:solidFill>
                  <a:schemeClr val="tx1"/>
                </a:solidFill>
                <a:latin typeface="Avenir Next LT Pro"/>
              </a:defRPr>
            </a:lvl4pPr>
            <a:lvl5pPr marL="2057400" indent="-228600">
              <a:defRPr>
                <a:solidFill>
                  <a:schemeClr val="tx1"/>
                </a:solidFill>
                <a:latin typeface="Avenir Next LT Pro"/>
              </a:defRPr>
            </a:lvl5pPr>
            <a:lvl6pPr marL="2514600" indent="-228600" fontAlgn="base">
              <a:spcBef>
                <a:spcPct val="0"/>
              </a:spcBef>
              <a:spcAft>
                <a:spcPct val="0"/>
              </a:spcAft>
              <a:defRPr>
                <a:solidFill>
                  <a:schemeClr val="tx1"/>
                </a:solidFill>
                <a:latin typeface="Avenir Next LT Pro"/>
              </a:defRPr>
            </a:lvl6pPr>
            <a:lvl7pPr marL="2971800" indent="-228600" fontAlgn="base">
              <a:spcBef>
                <a:spcPct val="0"/>
              </a:spcBef>
              <a:spcAft>
                <a:spcPct val="0"/>
              </a:spcAft>
              <a:defRPr>
                <a:solidFill>
                  <a:schemeClr val="tx1"/>
                </a:solidFill>
                <a:latin typeface="Avenir Next LT Pro"/>
              </a:defRPr>
            </a:lvl7pPr>
            <a:lvl8pPr marL="3429000" indent="-228600" fontAlgn="base">
              <a:spcBef>
                <a:spcPct val="0"/>
              </a:spcBef>
              <a:spcAft>
                <a:spcPct val="0"/>
              </a:spcAft>
              <a:defRPr>
                <a:solidFill>
                  <a:schemeClr val="tx1"/>
                </a:solidFill>
                <a:latin typeface="Avenir Next LT Pro"/>
              </a:defRPr>
            </a:lvl8pPr>
            <a:lvl9pPr marL="3886200" indent="-228600" fontAlgn="base">
              <a:spcBef>
                <a:spcPct val="0"/>
              </a:spcBef>
              <a:spcAft>
                <a:spcPct val="0"/>
              </a:spcAft>
              <a:defRPr>
                <a:solidFill>
                  <a:schemeClr val="tx1"/>
                </a:solidFill>
                <a:latin typeface="Avenir Next LT Pro"/>
              </a:defRPr>
            </a:lvl9pPr>
          </a:lstStyle>
          <a:p>
            <a:pPr eaLnBrk="1" hangingPunct="1">
              <a:buFont typeface="Times New Roman" panose="02020603050405020304" pitchFamily="18" charset="0"/>
              <a:buNone/>
            </a:pPr>
            <a:endParaRPr lang="en-US" altLang="en-US">
              <a:latin typeface="Arial" panose="020B0604020202020204" pitchFamily="34" charset="0"/>
              <a:ea typeface="MS PGothic" panose="020B0600070205080204" pitchFamily="34" charset="-128"/>
            </a:endParaRPr>
          </a:p>
        </p:txBody>
      </p:sp>
      <p:sp>
        <p:nvSpPr>
          <p:cNvPr id="24581" name="Rectangle 3"/>
          <p:cNvSpPr>
            <a:spLocks noChangeArrowheads="1"/>
          </p:cNvSpPr>
          <p:nvPr>
            <p:ph type="body"/>
          </p:nvPr>
        </p:nvSpPr>
        <p:spPr bwMode="auto">
          <a:xfrm>
            <a:off x="914400" y="4343400"/>
            <a:ext cx="5029200" cy="4208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fontAlgn="base">
              <a:spcBef>
                <a:spcPct val="0"/>
              </a:spcBef>
              <a:spcAft>
                <a:spcPct val="0"/>
              </a:spcAft>
            </a:pPr>
            <a:fld id="{D7D5D9F8-1D92-4520-A31B-6944E582BC80}"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pPr>
              <a:t>9</a:t>
            </a:fld>
            <a:endParaRPr lang="en-US" altLang="en-US">
              <a:solidFill>
                <a:srgbClr val="000000"/>
              </a:solidFill>
              <a:latin typeface="Arial" panose="020B0604020202020204" pitchFamily="34" charset="0"/>
              <a:ea typeface="MS PGothic" panose="020B0600070205080204" pitchFamily="34" charset="-128"/>
            </a:endParaRPr>
          </a:p>
        </p:txBody>
      </p:sp>
      <p:sp>
        <p:nvSpPr>
          <p:cNvPr id="26627" name="Text Box 1"/>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algn="r" eaLnBrk="1" hangingPunct="1"/>
            <a:fld id="{35E97D04-79B3-443D-BFA1-6C9BE41B6EFC}" type="slidenum">
              <a:rPr lang="en-US" altLang="en-US" sz="1200">
                <a:solidFill>
                  <a:srgbClr val="000000"/>
                </a:solidFill>
                <a:latin typeface="Arial" panose="020B0604020202020204" pitchFamily="34" charset="0"/>
                <a:ea typeface="MS PGothic" panose="020B0600070205080204" pitchFamily="34" charset="-128"/>
              </a:rPr>
              <a:pPr algn="r" eaLnBrk="1" hangingPunct="1"/>
              <a:t>9</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2662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venir Next LT Pro"/>
              </a:defRPr>
            </a:lvl1pPr>
            <a:lvl2pPr marL="742950" indent="-285750">
              <a:defRPr>
                <a:solidFill>
                  <a:schemeClr val="tx1"/>
                </a:solidFill>
                <a:latin typeface="Avenir Next LT Pro"/>
              </a:defRPr>
            </a:lvl2pPr>
            <a:lvl3pPr marL="1143000" indent="-228600">
              <a:defRPr>
                <a:solidFill>
                  <a:schemeClr val="tx1"/>
                </a:solidFill>
                <a:latin typeface="Avenir Next LT Pro"/>
              </a:defRPr>
            </a:lvl3pPr>
            <a:lvl4pPr marL="1600200" indent="-228600">
              <a:defRPr>
                <a:solidFill>
                  <a:schemeClr val="tx1"/>
                </a:solidFill>
                <a:latin typeface="Avenir Next LT Pro"/>
              </a:defRPr>
            </a:lvl4pPr>
            <a:lvl5pPr marL="2057400" indent="-228600">
              <a:defRPr>
                <a:solidFill>
                  <a:schemeClr val="tx1"/>
                </a:solidFill>
                <a:latin typeface="Avenir Next LT Pro"/>
              </a:defRPr>
            </a:lvl5pPr>
            <a:lvl6pPr marL="2514600" indent="-228600" fontAlgn="base">
              <a:spcBef>
                <a:spcPct val="0"/>
              </a:spcBef>
              <a:spcAft>
                <a:spcPct val="0"/>
              </a:spcAft>
              <a:defRPr>
                <a:solidFill>
                  <a:schemeClr val="tx1"/>
                </a:solidFill>
                <a:latin typeface="Avenir Next LT Pro"/>
              </a:defRPr>
            </a:lvl6pPr>
            <a:lvl7pPr marL="2971800" indent="-228600" fontAlgn="base">
              <a:spcBef>
                <a:spcPct val="0"/>
              </a:spcBef>
              <a:spcAft>
                <a:spcPct val="0"/>
              </a:spcAft>
              <a:defRPr>
                <a:solidFill>
                  <a:schemeClr val="tx1"/>
                </a:solidFill>
                <a:latin typeface="Avenir Next LT Pro"/>
              </a:defRPr>
            </a:lvl7pPr>
            <a:lvl8pPr marL="3429000" indent="-228600" fontAlgn="base">
              <a:spcBef>
                <a:spcPct val="0"/>
              </a:spcBef>
              <a:spcAft>
                <a:spcPct val="0"/>
              </a:spcAft>
              <a:defRPr>
                <a:solidFill>
                  <a:schemeClr val="tx1"/>
                </a:solidFill>
                <a:latin typeface="Avenir Next LT Pro"/>
              </a:defRPr>
            </a:lvl8pPr>
            <a:lvl9pPr marL="3886200" indent="-228600" fontAlgn="base">
              <a:spcBef>
                <a:spcPct val="0"/>
              </a:spcBef>
              <a:spcAft>
                <a:spcPct val="0"/>
              </a:spcAft>
              <a:defRPr>
                <a:solidFill>
                  <a:schemeClr val="tx1"/>
                </a:solidFill>
                <a:latin typeface="Avenir Next LT Pro"/>
              </a:defRPr>
            </a:lvl9pPr>
          </a:lstStyle>
          <a:p>
            <a:pPr eaLnBrk="1" hangingPunct="1">
              <a:buFont typeface="Times New Roman" panose="02020603050405020304" pitchFamily="18" charset="0"/>
              <a:buNone/>
            </a:pPr>
            <a:endParaRPr lang="en-US" altLang="en-US">
              <a:latin typeface="Arial" panose="020B0604020202020204" pitchFamily="34" charset="0"/>
              <a:ea typeface="MS PGothic" panose="020B0600070205080204" pitchFamily="34" charset="-128"/>
            </a:endParaRPr>
          </a:p>
        </p:txBody>
      </p:sp>
      <p:sp>
        <p:nvSpPr>
          <p:cNvPr id="26629" name="Rectangle 3"/>
          <p:cNvSpPr>
            <a:spLocks noChangeArrowheads="1"/>
          </p:cNvSpPr>
          <p:nvPr>
            <p:ph type="body"/>
          </p:nvPr>
        </p:nvSpPr>
        <p:spPr bwMode="auto">
          <a:xfrm>
            <a:off x="914400" y="4343400"/>
            <a:ext cx="5029200" cy="4208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eaLnBrk="0" fontAlgn="base" hangingPunct="0">
              <a:spcBef>
                <a:spcPct val="0"/>
              </a:spcBef>
              <a:spcAft>
                <a:spcPct val="0"/>
              </a:spcAft>
              <a:buClr>
                <a:srgbClr val="000000"/>
              </a:buClr>
              <a:buSzPct val="100000"/>
              <a:buFont typeface="Times New Roman" panose="02020603050405020304" pitchFamily="18" charset="0"/>
              <a:buNone/>
            </a:pPr>
            <a:fld id="{B55F74BE-7FC4-47F2-AAE8-D02905E1571D}" type="slidenum">
              <a:rPr lang="en-US" altLang="en-US">
                <a:solidFill>
                  <a:srgbClr val="000000"/>
                </a:solidFill>
                <a:latin typeface="Arial" panose="020B0604020202020204" pitchFamily="34" charset="0"/>
                <a:ea typeface="MS PGothic" panose="020B0600070205080204" pitchFamily="34" charset="-128"/>
              </a:rPr>
              <a:pPr eaLnBrk="0" fontAlgn="base" hangingPunct="0">
                <a:spcBef>
                  <a:spcPct val="0"/>
                </a:spcBef>
                <a:spcAft>
                  <a:spcPct val="0"/>
                </a:spcAft>
                <a:buClr>
                  <a:srgbClr val="000000"/>
                </a:buClr>
                <a:buSzPct val="100000"/>
                <a:buFont typeface="Times New Roman" panose="02020603050405020304" pitchFamily="18" charset="0"/>
                <a:buNone/>
              </a:pPr>
              <a:t>10</a:t>
            </a:fld>
            <a:endParaRPr lang="en-US" altLang="en-US">
              <a:solidFill>
                <a:srgbClr val="000000"/>
              </a:solidFill>
              <a:latin typeface="Arial" panose="020B0604020202020204" pitchFamily="34" charset="0"/>
              <a:ea typeface="MS PGothic" panose="020B0600070205080204" pitchFamily="34" charset="-128"/>
            </a:endParaRPr>
          </a:p>
        </p:txBody>
      </p:sp>
      <p:sp>
        <p:nvSpPr>
          <p:cNvPr id="28675" name="Text Box 1"/>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algn="r">
              <a:buClr>
                <a:srgbClr val="000000"/>
              </a:buClr>
              <a:buSzPct val="100000"/>
              <a:buFont typeface="Times New Roman" panose="02020603050405020304" pitchFamily="18" charset="0"/>
              <a:buNone/>
            </a:pPr>
            <a:fld id="{82A2DD1F-AAE4-4930-8E28-AB39A499EE37}" type="slidenum">
              <a:rPr lang="en-US" altLang="en-US" sz="1200">
                <a:solidFill>
                  <a:srgbClr val="000000"/>
                </a:solidFill>
                <a:latin typeface="Arial" panose="020B0604020202020204" pitchFamily="34" charset="0"/>
                <a:ea typeface="MS PGothic" panose="020B0600070205080204" pitchFamily="34" charset="-128"/>
              </a:rPr>
              <a:pPr algn="r">
                <a:buClr>
                  <a:srgbClr val="000000"/>
                </a:buClr>
                <a:buSzPct val="100000"/>
                <a:buFont typeface="Times New Roman" panose="02020603050405020304" pitchFamily="18" charset="0"/>
                <a:buNone/>
              </a:pPr>
              <a:t>10</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2867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defTabSz="457200">
              <a:defRPr>
                <a:solidFill>
                  <a:schemeClr val="tx1"/>
                </a:solidFill>
                <a:latin typeface="Avenir Next LT Pro"/>
              </a:defRPr>
            </a:lvl1pPr>
            <a:lvl2pPr marL="742950" indent="-285750" defTabSz="457200">
              <a:defRPr>
                <a:solidFill>
                  <a:schemeClr val="tx1"/>
                </a:solidFill>
                <a:latin typeface="Avenir Next LT Pro"/>
              </a:defRPr>
            </a:lvl2pPr>
            <a:lvl3pPr marL="1143000" indent="-228600" defTabSz="457200">
              <a:defRPr>
                <a:solidFill>
                  <a:schemeClr val="tx1"/>
                </a:solidFill>
                <a:latin typeface="Avenir Next LT Pro"/>
              </a:defRPr>
            </a:lvl3pPr>
            <a:lvl4pPr marL="1600200" indent="-228600" defTabSz="457200">
              <a:defRPr>
                <a:solidFill>
                  <a:schemeClr val="tx1"/>
                </a:solidFill>
                <a:latin typeface="Avenir Next LT Pro"/>
              </a:defRPr>
            </a:lvl4pPr>
            <a:lvl5pPr marL="2057400" indent="-228600" defTabSz="457200">
              <a:defRPr>
                <a:solidFill>
                  <a:schemeClr val="tx1"/>
                </a:solidFill>
                <a:latin typeface="Avenir Next LT Pro"/>
              </a:defRPr>
            </a:lvl5pPr>
            <a:lvl6pPr marL="2514600" indent="-228600" defTabSz="457200" fontAlgn="base">
              <a:spcBef>
                <a:spcPct val="0"/>
              </a:spcBef>
              <a:spcAft>
                <a:spcPct val="0"/>
              </a:spcAft>
              <a:defRPr>
                <a:solidFill>
                  <a:schemeClr val="tx1"/>
                </a:solidFill>
                <a:latin typeface="Avenir Next LT Pro"/>
              </a:defRPr>
            </a:lvl6pPr>
            <a:lvl7pPr marL="2971800" indent="-228600" defTabSz="457200" fontAlgn="base">
              <a:spcBef>
                <a:spcPct val="0"/>
              </a:spcBef>
              <a:spcAft>
                <a:spcPct val="0"/>
              </a:spcAft>
              <a:defRPr>
                <a:solidFill>
                  <a:schemeClr val="tx1"/>
                </a:solidFill>
                <a:latin typeface="Avenir Next LT Pro"/>
              </a:defRPr>
            </a:lvl7pPr>
            <a:lvl8pPr marL="3429000" indent="-228600" defTabSz="457200" fontAlgn="base">
              <a:spcBef>
                <a:spcPct val="0"/>
              </a:spcBef>
              <a:spcAft>
                <a:spcPct val="0"/>
              </a:spcAft>
              <a:defRPr>
                <a:solidFill>
                  <a:schemeClr val="tx1"/>
                </a:solidFill>
                <a:latin typeface="Avenir Next LT Pro"/>
              </a:defRPr>
            </a:lvl8pPr>
            <a:lvl9pPr marL="3886200" indent="-228600" defTabSz="457200" fontAlgn="base">
              <a:spcBef>
                <a:spcPct val="0"/>
              </a:spcBef>
              <a:spcAft>
                <a:spcPct val="0"/>
              </a:spcAft>
              <a:defRPr>
                <a:solidFill>
                  <a:schemeClr val="tx1"/>
                </a:solidFill>
                <a:latin typeface="Avenir Next LT Pro"/>
              </a:defRPr>
            </a:lvl9pPr>
          </a:lstStyle>
          <a:p>
            <a:pPr>
              <a:buClr>
                <a:srgbClr val="000000"/>
              </a:buClr>
              <a:buSzPct val="100000"/>
              <a:buFont typeface="Times New Roman" panose="02020603050405020304" pitchFamily="18" charset="0"/>
              <a:buNone/>
            </a:pPr>
            <a:endParaRPr lang="en-US" altLang="en-US" sz="2400">
              <a:solidFill>
                <a:srgbClr val="FFFFFF"/>
              </a:solidFill>
              <a:latin typeface="Arial" panose="020B0604020202020204" pitchFamily="34" charset="0"/>
              <a:ea typeface="MS PGothic" panose="020B0600070205080204" pitchFamily="34" charset="-128"/>
            </a:endParaRPr>
          </a:p>
        </p:txBody>
      </p:sp>
      <p:sp>
        <p:nvSpPr>
          <p:cNvPr id="28677" name="Rectangle 3"/>
          <p:cNvSpPr>
            <a:spLocks noChangeArrowheads="1"/>
          </p:cNvSpPr>
          <p:nvPr>
            <p:ph type="body"/>
          </p:nvPr>
        </p:nvSpPr>
        <p:spPr bwMode="auto">
          <a:xfrm>
            <a:off x="914400" y="4343400"/>
            <a:ext cx="5029200" cy="4208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ectangle 4"/>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 name="Rectangle 5"/>
          <p:cNvSpPr/>
          <p:nvPr/>
        </p:nvSpPr>
        <p:spPr>
          <a:xfrm>
            <a:off x="1447800" y="1411288"/>
            <a:ext cx="9296400" cy="4035425"/>
          </a:xfrm>
          <a:prstGeom prst="rect">
            <a:avLst/>
          </a:prstGeom>
          <a:noFill/>
          <a:ln w="6350" cap="sq" cmpd="sng" algn="ctr">
            <a:solidFill>
              <a:schemeClr val="tx1">
                <a:lumMod val="75000"/>
                <a:lumOff val="25000"/>
              </a:schemeClr>
            </a:solidFill>
            <a:prstDash val="solid"/>
            <a:miter lim="800000"/>
          </a:ln>
          <a:effectLst/>
        </p:spPr>
      </p:sp>
      <p:sp>
        <p:nvSpPr>
          <p:cNvPr id="7" name="Rectangle 6"/>
          <p:cNvSpPr/>
          <p:nvPr/>
        </p:nvSpPr>
        <p:spPr>
          <a:xfrm>
            <a:off x="5135563" y="1268413"/>
            <a:ext cx="1920875" cy="730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Group 13"/>
          <p:cNvGrpSpPr>
            <a:grpSpLocks/>
          </p:cNvGrpSpPr>
          <p:nvPr/>
        </p:nvGrpSpPr>
        <p:grpSpPr bwMode="auto">
          <a:xfrm>
            <a:off x="5249863" y="1268413"/>
            <a:ext cx="1692275" cy="615950"/>
            <a:chOff x="5250180" y="1267730"/>
            <a:chExt cx="1691640" cy="615934"/>
          </a:xfrm>
        </p:grpSpPr>
        <p:cxnSp>
          <p:nvCxnSpPr>
            <p:cNvPr id="9" name="Straight Connector 8"/>
            <p:cNvCxnSpPr/>
            <p:nvPr/>
          </p:nvCxnSpPr>
          <p:spPr>
            <a:xfrm>
              <a:off x="5250180" y="1267730"/>
              <a:ext cx="0" cy="612759"/>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41820" y="1267730"/>
              <a:ext cx="0" cy="612759"/>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2" name="Date Placeholder 19"/>
          <p:cNvSpPr>
            <a:spLocks noGrp="1"/>
          </p:cNvSpPr>
          <p:nvPr>
            <p:ph type="dt" sz="half" idx="10"/>
          </p:nvPr>
        </p:nvSpPr>
        <p:spPr>
          <a:xfrm>
            <a:off x="5318125" y="1341438"/>
            <a:ext cx="1555750" cy="485775"/>
          </a:xfrm>
        </p:spPr>
        <p:txBody>
          <a:bodyPr/>
          <a:lstStyle>
            <a:lvl1pPr algn="ctr">
              <a:defRPr sz="1300" spc="0" baseline="0" smtClean="0">
                <a:solidFill>
                  <a:srgbClr val="FFFFFF"/>
                </a:solidFill>
                <a:latin typeface="+mn-lt"/>
              </a:defRPr>
            </a:lvl1pPr>
          </a:lstStyle>
          <a:p>
            <a:pPr>
              <a:defRPr/>
            </a:pPr>
            <a:fld id="{12843485-72C1-4105-9EA2-ECEAFD2B6DE1}" type="datetime1">
              <a:rPr lang="en-US"/>
              <a:pPr>
                <a:defRPr/>
              </a:pPr>
              <a:t>10/7/2021</a:t>
            </a:fld>
            <a:endParaRPr lang="en-US" dirty="0"/>
          </a:p>
        </p:txBody>
      </p:sp>
      <p:sp>
        <p:nvSpPr>
          <p:cNvPr id="13" name="Footer Placeholder 20"/>
          <p:cNvSpPr>
            <a:spLocks noGrp="1"/>
          </p:cNvSpPr>
          <p:nvPr>
            <p:ph type="ftr" sz="quarter" idx="11"/>
          </p:nvPr>
        </p:nvSpPr>
        <p:spPr>
          <a:xfrm>
            <a:off x="1628775" y="5176838"/>
            <a:ext cx="5730875" cy="228600"/>
          </a:xfrm>
        </p:spPr>
        <p:txBody>
          <a:bodyPr/>
          <a:lstStyle>
            <a:lvl1pPr algn="l">
              <a:defRPr dirty="0">
                <a:solidFill>
                  <a:schemeClr val="tx1">
                    <a:lumMod val="85000"/>
                    <a:lumOff val="15000"/>
                  </a:schemeClr>
                </a:solidFill>
              </a:defRPr>
            </a:lvl1pPr>
          </a:lstStyle>
          <a:p>
            <a:pPr>
              <a:defRPr/>
            </a:pPr>
            <a:endParaRPr lang="en-US"/>
          </a:p>
        </p:txBody>
      </p:sp>
      <p:sp>
        <p:nvSpPr>
          <p:cNvPr id="14" name="Slide Number Placeholder 21"/>
          <p:cNvSpPr>
            <a:spLocks noGrp="1"/>
          </p:cNvSpPr>
          <p:nvPr>
            <p:ph type="sldNum" sz="quarter" idx="12"/>
          </p:nvPr>
        </p:nvSpPr>
        <p:spPr>
          <a:xfrm>
            <a:off x="8607425" y="5176838"/>
            <a:ext cx="1955800" cy="228600"/>
          </a:xfrm>
        </p:spPr>
        <p:txBody>
          <a:bodyPr/>
          <a:lstStyle>
            <a:lvl1pPr>
              <a:defRPr smtClean="0">
                <a:solidFill>
                  <a:schemeClr val="tx1">
                    <a:lumMod val="85000"/>
                    <a:lumOff val="15000"/>
                  </a:schemeClr>
                </a:solidFill>
              </a:defRPr>
            </a:lvl1pPr>
          </a:lstStyle>
          <a:p>
            <a:pPr>
              <a:defRPr/>
            </a:pPr>
            <a:fld id="{A85492A9-17FA-4055-A922-C3B0310D5A63}" type="slidenum">
              <a:rPr lang="en-US"/>
              <a:pPr>
                <a:defRPr/>
              </a:pPr>
              <a:t>‹#›</a:t>
            </a:fld>
            <a:endParaRPr lang="en-US" dirty="0"/>
          </a:p>
        </p:txBody>
      </p:sp>
    </p:spTree>
    <p:extLst>
      <p:ext uri="{BB962C8B-B14F-4D97-AF65-F5344CB8AC3E}">
        <p14:creationId xmlns:p14="http://schemas.microsoft.com/office/powerpoint/2010/main" val="226507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54DE4CC-CF68-4F19-8370-E47FF66CA918}" type="datetime1">
              <a:rPr lang="en-US"/>
              <a:pPr>
                <a:defRPr/>
              </a:pPr>
              <a:t>10/7/2021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7230E7-2529-48BB-85A8-DE67280B4114}" type="slidenum">
              <a:rPr lang="en-US"/>
              <a:pPr>
                <a:defRPr/>
              </a:pPr>
              <a:t>‹#›</a:t>
            </a:fld>
            <a:endParaRPr lang="en-US"/>
          </a:p>
        </p:txBody>
      </p:sp>
    </p:spTree>
    <p:extLst>
      <p:ext uri="{BB962C8B-B14F-4D97-AF65-F5344CB8AC3E}">
        <p14:creationId xmlns:p14="http://schemas.microsoft.com/office/powerpoint/2010/main" val="1397627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C524F49-A479-44EB-8A31-DFFDD17EEBF6}" type="datetime1">
              <a:rPr lang="en-US"/>
              <a:pPr>
                <a:defRPr/>
              </a:pPr>
              <a:t>10/7/2021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91638D-D47B-44DB-988E-853B317CF3D8}" type="slidenum">
              <a:rPr lang="en-US"/>
              <a:pPr>
                <a:defRPr/>
              </a:pPr>
              <a:t>‹#›</a:t>
            </a:fld>
            <a:endParaRPr lang="en-US"/>
          </a:p>
        </p:txBody>
      </p:sp>
    </p:spTree>
    <p:extLst>
      <p:ext uri="{BB962C8B-B14F-4D97-AF65-F5344CB8AC3E}">
        <p14:creationId xmlns:p14="http://schemas.microsoft.com/office/powerpoint/2010/main" val="299896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895DFE8A-34AF-4A93-80A5-56B66F7D1DE0}" type="datetimeFigureOut">
              <a:rPr lang="en-US" altLang="en-US"/>
              <a:pPr>
                <a:defRPr/>
              </a:pPr>
              <a:t>10/7/2021</a:t>
            </a:fld>
            <a:endParaRPr lang="en-US" altLang="en-US"/>
          </a:p>
        </p:txBody>
      </p:sp>
      <p:sp>
        <p:nvSpPr>
          <p:cNvPr id="6" name="Holder 6"/>
          <p:cNvSpPr>
            <a:spLocks noGrp="1"/>
          </p:cNvSpPr>
          <p:nvPr>
            <p:ph type="sldNum" sz="quarter" idx="12"/>
          </p:nvPr>
        </p:nvSpPr>
        <p:spPr/>
        <p:txBody>
          <a:bodyPr/>
          <a:lstStyle>
            <a:lvl1pPr>
              <a:defRPr/>
            </a:lvl1pPr>
          </a:lstStyle>
          <a:p>
            <a:pPr>
              <a:defRPr/>
            </a:pPr>
            <a:fld id="{47C77A60-4EB0-4D14-AC15-5D74C59F45EC}" type="slidenum">
              <a:rPr lang="fr-CA" altLang="en-US"/>
              <a:pPr>
                <a:defRPr/>
              </a:pPr>
              <a:t>‹#›</a:t>
            </a:fld>
            <a:endParaRPr lang="fr-CA" altLang="en-US"/>
          </a:p>
        </p:txBody>
      </p:sp>
    </p:spTree>
    <p:extLst>
      <p:ext uri="{BB962C8B-B14F-4D97-AF65-F5344CB8AC3E}">
        <p14:creationId xmlns:p14="http://schemas.microsoft.com/office/powerpoint/2010/main" val="420705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88367" y="461963"/>
            <a:ext cx="3615267" cy="677108"/>
          </a:xfrm>
        </p:spPr>
        <p:txBody>
          <a:bodyPr/>
          <a:lstStyle>
            <a:lvl1pPr>
              <a:defRPr sz="4400" b="0" i="0">
                <a:solidFill>
                  <a:schemeClr val="tx1"/>
                </a:solidFill>
                <a:latin typeface="Constantia"/>
                <a:cs typeface="Constantia"/>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895DFE8A-34AF-4A93-80A5-56B66F7D1DE0}" type="datetimeFigureOut">
              <a:rPr lang="en-US" altLang="en-US"/>
              <a:pPr>
                <a:defRPr/>
              </a:pPr>
              <a:t>10/7/2021</a:t>
            </a:fld>
            <a:endParaRPr lang="en-US" altLang="en-US"/>
          </a:p>
        </p:txBody>
      </p:sp>
      <p:sp>
        <p:nvSpPr>
          <p:cNvPr id="6" name="Holder 6"/>
          <p:cNvSpPr>
            <a:spLocks noGrp="1"/>
          </p:cNvSpPr>
          <p:nvPr>
            <p:ph type="sldNum" sz="quarter" idx="12"/>
          </p:nvPr>
        </p:nvSpPr>
        <p:spPr/>
        <p:txBody>
          <a:bodyPr/>
          <a:lstStyle>
            <a:lvl1pPr>
              <a:defRPr/>
            </a:lvl1pPr>
          </a:lstStyle>
          <a:p>
            <a:pPr>
              <a:defRPr/>
            </a:pPr>
            <a:fld id="{F7496430-3BBA-4753-BC09-7E671DA3FAB9}" type="slidenum">
              <a:rPr lang="fr-CA" altLang="en-US"/>
              <a:pPr>
                <a:defRPr/>
              </a:pPr>
              <a:t>‹#›</a:t>
            </a:fld>
            <a:endParaRPr lang="fr-CA" altLang="en-US"/>
          </a:p>
        </p:txBody>
      </p:sp>
    </p:spTree>
    <p:extLst>
      <p:ext uri="{BB962C8B-B14F-4D97-AF65-F5344CB8AC3E}">
        <p14:creationId xmlns:p14="http://schemas.microsoft.com/office/powerpoint/2010/main" val="3528623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288367" y="461963"/>
            <a:ext cx="3615267" cy="677108"/>
          </a:xfrm>
        </p:spPr>
        <p:txBody>
          <a:bodyPr/>
          <a:lstStyle>
            <a:lvl1pPr>
              <a:defRPr sz="4400" b="0" i="0">
                <a:solidFill>
                  <a:schemeClr val="tx1"/>
                </a:solidFill>
                <a:latin typeface="Constantia"/>
                <a:cs typeface="Constantia"/>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895DFE8A-34AF-4A93-80A5-56B66F7D1DE0}" type="datetimeFigureOut">
              <a:rPr lang="en-US" altLang="en-US"/>
              <a:pPr>
                <a:defRPr/>
              </a:pPr>
              <a:t>10/7/2021</a:t>
            </a:fld>
            <a:endParaRPr lang="en-US" altLang="en-US"/>
          </a:p>
        </p:txBody>
      </p:sp>
      <p:sp>
        <p:nvSpPr>
          <p:cNvPr id="7" name="Holder 6"/>
          <p:cNvSpPr>
            <a:spLocks noGrp="1"/>
          </p:cNvSpPr>
          <p:nvPr>
            <p:ph type="sldNum" sz="quarter" idx="12"/>
          </p:nvPr>
        </p:nvSpPr>
        <p:spPr/>
        <p:txBody>
          <a:bodyPr/>
          <a:lstStyle>
            <a:lvl1pPr>
              <a:defRPr/>
            </a:lvl1pPr>
          </a:lstStyle>
          <a:p>
            <a:pPr>
              <a:defRPr/>
            </a:pPr>
            <a:fld id="{C6C9788C-D44C-4C99-A389-97052539E5CD}" type="slidenum">
              <a:rPr lang="fr-CA" altLang="en-US"/>
              <a:pPr>
                <a:defRPr/>
              </a:pPr>
              <a:t>‹#›</a:t>
            </a:fld>
            <a:endParaRPr lang="fr-CA" altLang="en-US"/>
          </a:p>
        </p:txBody>
      </p:sp>
    </p:spTree>
    <p:extLst>
      <p:ext uri="{BB962C8B-B14F-4D97-AF65-F5344CB8AC3E}">
        <p14:creationId xmlns:p14="http://schemas.microsoft.com/office/powerpoint/2010/main" val="3725575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288367" y="461963"/>
            <a:ext cx="3615267" cy="677108"/>
          </a:xfrm>
        </p:spPr>
        <p:txBody>
          <a:bodyPr/>
          <a:lstStyle>
            <a:lvl1pPr>
              <a:defRPr sz="4400" b="0" i="0">
                <a:solidFill>
                  <a:schemeClr val="tx1"/>
                </a:solidFill>
                <a:latin typeface="Constantia"/>
                <a:cs typeface="Constantia"/>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895DFE8A-34AF-4A93-80A5-56B66F7D1DE0}" type="datetimeFigureOut">
              <a:rPr lang="en-US" altLang="en-US"/>
              <a:pPr>
                <a:defRPr/>
              </a:pPr>
              <a:t>10/7/2021</a:t>
            </a:fld>
            <a:endParaRPr lang="en-US" altLang="en-US"/>
          </a:p>
        </p:txBody>
      </p:sp>
      <p:sp>
        <p:nvSpPr>
          <p:cNvPr id="5" name="Holder 6"/>
          <p:cNvSpPr>
            <a:spLocks noGrp="1"/>
          </p:cNvSpPr>
          <p:nvPr>
            <p:ph type="sldNum" sz="quarter" idx="12"/>
          </p:nvPr>
        </p:nvSpPr>
        <p:spPr/>
        <p:txBody>
          <a:bodyPr/>
          <a:lstStyle>
            <a:lvl1pPr>
              <a:defRPr/>
            </a:lvl1pPr>
          </a:lstStyle>
          <a:p>
            <a:pPr>
              <a:defRPr/>
            </a:pPr>
            <a:fld id="{B0CAD092-3865-4391-8450-CD86A2FA6754}" type="slidenum">
              <a:rPr lang="fr-CA" altLang="en-US"/>
              <a:pPr>
                <a:defRPr/>
              </a:pPr>
              <a:t>‹#›</a:t>
            </a:fld>
            <a:endParaRPr lang="fr-CA" altLang="en-US"/>
          </a:p>
        </p:txBody>
      </p:sp>
    </p:spTree>
    <p:extLst>
      <p:ext uri="{BB962C8B-B14F-4D97-AF65-F5344CB8AC3E}">
        <p14:creationId xmlns:p14="http://schemas.microsoft.com/office/powerpoint/2010/main" val="1923773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bk object 16"/>
          <p:cNvSpPr>
            <a:spLocks noChangeArrowheads="1"/>
          </p:cNvSpPr>
          <p:nvPr/>
        </p:nvSpPr>
        <p:spPr bwMode="auto">
          <a:xfrm>
            <a:off x="1181100" y="254000"/>
            <a:ext cx="738188" cy="3079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endParaRPr lang="fr-CA" altLang="en-US" sz="1800"/>
          </a:p>
        </p:txBody>
      </p:sp>
      <p:sp>
        <p:nvSpPr>
          <p:cNvPr id="3" name="bk object 17"/>
          <p:cNvSpPr>
            <a:spLocks noChangeArrowheads="1"/>
          </p:cNvSpPr>
          <p:nvPr/>
        </p:nvSpPr>
        <p:spPr bwMode="auto">
          <a:xfrm>
            <a:off x="2065338" y="263525"/>
            <a:ext cx="1349375" cy="4111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endParaRPr lang="fr-CA" altLang="en-US" sz="1800"/>
          </a:p>
        </p:txBody>
      </p:sp>
      <p:sp>
        <p:nvSpPr>
          <p:cNvPr id="4" name="bk object 18"/>
          <p:cNvSpPr>
            <a:spLocks noChangeArrowheads="1"/>
          </p:cNvSpPr>
          <p:nvPr/>
        </p:nvSpPr>
        <p:spPr bwMode="auto">
          <a:xfrm>
            <a:off x="3573463" y="230188"/>
            <a:ext cx="1874837" cy="33178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endParaRPr lang="fr-CA" altLang="en-US" sz="1800"/>
          </a:p>
        </p:txBody>
      </p:sp>
      <p:sp>
        <p:nvSpPr>
          <p:cNvPr id="5" name="bk object 19"/>
          <p:cNvSpPr>
            <a:spLocks noChangeArrowheads="1"/>
          </p:cNvSpPr>
          <p:nvPr/>
        </p:nvSpPr>
        <p:spPr bwMode="auto">
          <a:xfrm>
            <a:off x="5624513" y="227013"/>
            <a:ext cx="2270125" cy="331787"/>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endParaRPr lang="fr-CA" altLang="en-US" sz="1800"/>
          </a:p>
        </p:txBody>
      </p:sp>
      <p:sp>
        <p:nvSpPr>
          <p:cNvPr id="6" name="bk object 20"/>
          <p:cNvSpPr>
            <a:spLocks noChangeArrowheads="1"/>
          </p:cNvSpPr>
          <p:nvPr/>
        </p:nvSpPr>
        <p:spPr bwMode="auto">
          <a:xfrm>
            <a:off x="8008938" y="230188"/>
            <a:ext cx="1116012" cy="3349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endParaRPr lang="fr-CA" altLang="en-US" sz="1800"/>
          </a:p>
        </p:txBody>
      </p:sp>
      <p:sp>
        <p:nvSpPr>
          <p:cNvPr id="7" name="bk object 21"/>
          <p:cNvSpPr>
            <a:spLocks noChangeArrowheads="1"/>
          </p:cNvSpPr>
          <p:nvPr/>
        </p:nvSpPr>
        <p:spPr bwMode="auto">
          <a:xfrm>
            <a:off x="9296400" y="230188"/>
            <a:ext cx="1522413" cy="3349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endParaRPr lang="fr-CA" altLang="en-US" sz="1800"/>
          </a:p>
        </p:txBody>
      </p:sp>
      <p:sp>
        <p:nvSpPr>
          <p:cNvPr id="8" name="bk object 22"/>
          <p:cNvSpPr>
            <a:spLocks noChangeArrowheads="1"/>
          </p:cNvSpPr>
          <p:nvPr/>
        </p:nvSpPr>
        <p:spPr bwMode="auto">
          <a:xfrm>
            <a:off x="4138613" y="1143000"/>
            <a:ext cx="4197350" cy="2247900"/>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endParaRPr lang="fr-CA" altLang="en-US" sz="1800"/>
          </a:p>
        </p:txBody>
      </p:sp>
      <p:sp>
        <p:nvSpPr>
          <p:cNvPr id="9" name="Holder 2"/>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10" name="Holder 3"/>
          <p:cNvSpPr>
            <a:spLocks noGrp="1"/>
          </p:cNvSpPr>
          <p:nvPr>
            <p:ph type="dt" sz="half" idx="11"/>
          </p:nvPr>
        </p:nvSpPr>
        <p:spPr/>
        <p:txBody>
          <a:bodyPr/>
          <a:lstStyle>
            <a:lvl1pPr>
              <a:defRPr/>
            </a:lvl1pPr>
          </a:lstStyle>
          <a:p>
            <a:pPr>
              <a:defRPr/>
            </a:pPr>
            <a:fld id="{F8C711C2-1B69-4937-999E-FA7BA3632116}" type="datetimeFigureOut">
              <a:rPr lang="en-US" altLang="en-US"/>
              <a:pPr>
                <a:defRPr/>
              </a:pPr>
              <a:t>10/7/2021</a:t>
            </a:fld>
            <a:endParaRPr lang="en-US" altLang="en-US"/>
          </a:p>
        </p:txBody>
      </p:sp>
      <p:sp>
        <p:nvSpPr>
          <p:cNvPr id="11" name="Holder 4"/>
          <p:cNvSpPr>
            <a:spLocks noGrp="1"/>
          </p:cNvSpPr>
          <p:nvPr>
            <p:ph type="sldNum" sz="quarter" idx="12"/>
          </p:nvPr>
        </p:nvSpPr>
        <p:spPr/>
        <p:txBody>
          <a:bodyPr/>
          <a:lstStyle>
            <a:lvl1pPr>
              <a:defRPr/>
            </a:lvl1pPr>
          </a:lstStyle>
          <a:p>
            <a:pPr>
              <a:defRPr/>
            </a:pPr>
            <a:fld id="{7A97E541-E98E-46AC-B6E8-2131ABF710D9}" type="slidenum">
              <a:rPr lang="fr-CA" altLang="en-US"/>
              <a:pPr>
                <a:defRPr/>
              </a:pPr>
              <a:t>‹#›</a:t>
            </a:fld>
            <a:endParaRPr lang="fr-CA" altLang="en-US"/>
          </a:p>
        </p:txBody>
      </p:sp>
    </p:spTree>
    <p:extLst>
      <p:ext uri="{BB962C8B-B14F-4D97-AF65-F5344CB8AC3E}">
        <p14:creationId xmlns:p14="http://schemas.microsoft.com/office/powerpoint/2010/main" val="143524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idx="10"/>
          </p:nvPr>
        </p:nvSpPr>
        <p:spPr>
          <a:ln/>
        </p:spPr>
        <p:txBody>
          <a:bodyPr/>
          <a:lstStyle>
            <a:lvl1pPr>
              <a:defRPr/>
            </a:lvl1pPr>
          </a:lstStyle>
          <a:p>
            <a:pPr>
              <a:defRPr/>
            </a:pPr>
            <a:r>
              <a:rPr lang="en-US" altLang="en-US"/>
              <a:t>© 2015 by Vista Higher Learning, Inc. All rights reserved.</a:t>
            </a:r>
          </a:p>
        </p:txBody>
      </p:sp>
      <p:sp>
        <p:nvSpPr>
          <p:cNvPr id="3" name="Rectangle 3"/>
          <p:cNvSpPr>
            <a:spLocks noGrp="1" noChangeArrowheads="1"/>
          </p:cNvSpPr>
          <p:nvPr>
            <p:ph type="sldNum" idx="11"/>
          </p:nvPr>
        </p:nvSpPr>
        <p:spPr>
          <a:ln/>
        </p:spPr>
        <p:txBody>
          <a:bodyPr/>
          <a:lstStyle>
            <a:lvl1pPr>
              <a:defRPr/>
            </a:lvl1pPr>
          </a:lstStyle>
          <a:p>
            <a:pPr>
              <a:defRPr/>
            </a:pPr>
            <a:r>
              <a:rPr lang="en-US" altLang="en-US"/>
              <a:t>PB.1-</a:t>
            </a:r>
            <a:fld id="{24B37273-A390-409D-8687-0A454C30067D}" type="slidenum">
              <a:rPr lang="en-US" altLang="en-US"/>
              <a:pPr>
                <a:defRPr/>
              </a:pPr>
              <a:t>‹#›</a:t>
            </a:fld>
            <a:endParaRPr lang="en-US" altLang="en-US"/>
          </a:p>
        </p:txBody>
      </p:sp>
    </p:spTree>
    <p:extLst>
      <p:ext uri="{BB962C8B-B14F-4D97-AF65-F5344CB8AC3E}">
        <p14:creationId xmlns:p14="http://schemas.microsoft.com/office/powerpoint/2010/main" val="2673805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idx="10"/>
          </p:nvPr>
        </p:nvSpPr>
        <p:spPr>
          <a:ln/>
        </p:spPr>
        <p:txBody>
          <a:bodyPr/>
          <a:lstStyle>
            <a:lvl1pPr>
              <a:defRPr/>
            </a:lvl1pPr>
          </a:lstStyle>
          <a:p>
            <a:pPr>
              <a:defRPr/>
            </a:pPr>
            <a:r>
              <a:rPr lang="en-US" altLang="en-US"/>
              <a:t>© 2015 by Vista Higher Learning, Inc. All rights reserved.</a:t>
            </a:r>
          </a:p>
        </p:txBody>
      </p:sp>
      <p:sp>
        <p:nvSpPr>
          <p:cNvPr id="3" name="Rectangle 3"/>
          <p:cNvSpPr>
            <a:spLocks noGrp="1" noChangeArrowheads="1"/>
          </p:cNvSpPr>
          <p:nvPr>
            <p:ph type="sldNum" idx="11"/>
          </p:nvPr>
        </p:nvSpPr>
        <p:spPr>
          <a:ln/>
        </p:spPr>
        <p:txBody>
          <a:bodyPr/>
          <a:lstStyle>
            <a:lvl1pPr>
              <a:defRPr/>
            </a:lvl1pPr>
          </a:lstStyle>
          <a:p>
            <a:pPr>
              <a:defRPr/>
            </a:pPr>
            <a:r>
              <a:rPr lang="en-US" altLang="en-US"/>
              <a:t>PB.1-</a:t>
            </a:r>
            <a:fld id="{7A6B9703-CB28-4C51-8EAD-991D2F5404C6}" type="slidenum">
              <a:rPr lang="en-US" altLang="en-US"/>
              <a:pPr>
                <a:defRPr/>
              </a:pPr>
              <a:t>‹#›</a:t>
            </a:fld>
            <a:endParaRPr lang="en-US" altLang="en-US"/>
          </a:p>
        </p:txBody>
      </p:sp>
    </p:spTree>
    <p:extLst>
      <p:ext uri="{BB962C8B-B14F-4D97-AF65-F5344CB8AC3E}">
        <p14:creationId xmlns:p14="http://schemas.microsoft.com/office/powerpoint/2010/main" val="378067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05F8CAF-5ED3-49F0-A236-90707FCF8A33}" type="datetime1">
              <a:rPr lang="en-US"/>
              <a:pPr>
                <a:defRPr/>
              </a:pPr>
              <a:t>10/7/2021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05D608-2F10-43DB-8E4F-2E3E59442455}" type="slidenum">
              <a:rPr lang="en-US"/>
              <a:pPr>
                <a:defRPr/>
              </a:pPr>
              <a:t>‹#›</a:t>
            </a:fld>
            <a:endParaRPr lang="en-US"/>
          </a:p>
        </p:txBody>
      </p:sp>
    </p:spTree>
    <p:extLst>
      <p:ext uri="{BB962C8B-B14F-4D97-AF65-F5344CB8AC3E}">
        <p14:creationId xmlns:p14="http://schemas.microsoft.com/office/powerpoint/2010/main" val="40166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ectangle 4"/>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 name="Rectangle 5"/>
          <p:cNvSpPr/>
          <p:nvPr/>
        </p:nvSpPr>
        <p:spPr>
          <a:xfrm>
            <a:off x="1447800" y="1411288"/>
            <a:ext cx="9296400" cy="4035425"/>
          </a:xfrm>
          <a:prstGeom prst="rect">
            <a:avLst/>
          </a:prstGeom>
          <a:noFill/>
          <a:ln w="6350" cap="sq" cmpd="sng" algn="ctr">
            <a:solidFill>
              <a:schemeClr val="tx1">
                <a:lumMod val="75000"/>
                <a:lumOff val="25000"/>
              </a:schemeClr>
            </a:solidFill>
            <a:prstDash val="solid"/>
            <a:miter lim="800000"/>
          </a:ln>
          <a:effectLst/>
        </p:spPr>
      </p:sp>
      <p:sp>
        <p:nvSpPr>
          <p:cNvPr id="7" name="Rectangle 6"/>
          <p:cNvSpPr/>
          <p:nvPr/>
        </p:nvSpPr>
        <p:spPr>
          <a:xfrm>
            <a:off x="5135563" y="1268413"/>
            <a:ext cx="1920875" cy="730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Group 13"/>
          <p:cNvGrpSpPr>
            <a:grpSpLocks/>
          </p:cNvGrpSpPr>
          <p:nvPr/>
        </p:nvGrpSpPr>
        <p:grpSpPr bwMode="auto">
          <a:xfrm>
            <a:off x="5249863" y="1268413"/>
            <a:ext cx="1692275" cy="615950"/>
            <a:chOff x="5250180" y="1267730"/>
            <a:chExt cx="1691640" cy="615934"/>
          </a:xfrm>
        </p:grpSpPr>
        <p:cxnSp>
          <p:nvCxnSpPr>
            <p:cNvPr id="9" name="Straight Connector 8">
              <a:extLst>
                <a:ext uri="{FF2B5EF4-FFF2-40B4-BE49-F238E27FC236}">
                  <a16:creationId xmlns:a16="http://schemas.microsoft.com/office/drawing/2014/main" id="{F8A84C03-E1CA-4A4E-81D6-9BB0C335B7A0}"/>
                </a:ext>
              </a:extLst>
            </p:cNvPr>
            <p:cNvCxnSpPr/>
            <p:nvPr/>
          </p:nvCxnSpPr>
          <p:spPr>
            <a:xfrm>
              <a:off x="5250180" y="1267730"/>
              <a:ext cx="0" cy="612759"/>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26FB5A-D5D1-4DAB-AC43-7F51A7F2D197}"/>
                </a:ext>
              </a:extLst>
            </p:cNvPr>
            <p:cNvCxnSpPr/>
            <p:nvPr/>
          </p:nvCxnSpPr>
          <p:spPr>
            <a:xfrm>
              <a:off x="6941820" y="1267730"/>
              <a:ext cx="0" cy="612759"/>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629156" y="2275165"/>
            <a:ext cx="8933688" cy="2406895"/>
          </a:xfrm>
        </p:spPr>
        <p:txBody>
          <a:bodyP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629156" y="4682062"/>
            <a:ext cx="8939784" cy="457200"/>
          </a:xfrm>
        </p:spPr>
        <p:txBody>
          <a:bodyPr>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12" name="Date Placeholder 3"/>
          <p:cNvSpPr>
            <a:spLocks noGrp="1"/>
          </p:cNvSpPr>
          <p:nvPr>
            <p:ph type="dt" sz="half" idx="10"/>
          </p:nvPr>
        </p:nvSpPr>
        <p:spPr>
          <a:xfrm>
            <a:off x="5318125" y="1344613"/>
            <a:ext cx="1555750" cy="498475"/>
          </a:xfrm>
        </p:spPr>
        <p:txBody>
          <a:bodyPr/>
          <a:lstStyle>
            <a:lvl1pPr algn="ctr">
              <a:defRPr lang="en-US" sz="1300" kern="1200" spc="0" baseline="0" smtClean="0">
                <a:solidFill>
                  <a:srgbClr val="FFFFFF"/>
                </a:solidFill>
                <a:latin typeface="+mn-lt"/>
                <a:ea typeface="+mn-ea"/>
                <a:cs typeface="+mn-cs"/>
              </a:defRPr>
            </a:lvl1pPr>
          </a:lstStyle>
          <a:p>
            <a:pPr>
              <a:defRPr/>
            </a:pPr>
            <a:fld id="{AC0A74DE-26D5-4701-8F97-90DA33E971C2}" type="datetime1">
              <a:rPr/>
              <a:pPr>
                <a:defRPr/>
              </a:pPr>
              <a:t>10/7/2021</a:t>
            </a:fld>
            <a:endParaRPr dirty="0"/>
          </a:p>
        </p:txBody>
      </p:sp>
      <p:sp>
        <p:nvSpPr>
          <p:cNvPr id="13" name="Footer Placeholder 4"/>
          <p:cNvSpPr>
            <a:spLocks noGrp="1"/>
          </p:cNvSpPr>
          <p:nvPr>
            <p:ph type="ftr" sz="quarter" idx="11"/>
          </p:nvPr>
        </p:nvSpPr>
        <p:spPr>
          <a:xfrm>
            <a:off x="1628775" y="5176838"/>
            <a:ext cx="5661025" cy="228600"/>
          </a:xfrm>
        </p:spPr>
        <p:txBody>
          <a:bodyPr/>
          <a:lstStyle>
            <a:lvl1pPr algn="l">
              <a:defRPr dirty="0">
                <a:solidFill>
                  <a:schemeClr val="tx1">
                    <a:lumMod val="85000"/>
                    <a:lumOff val="15000"/>
                  </a:schemeClr>
                </a:solidFill>
              </a:defRPr>
            </a:lvl1pPr>
          </a:lstStyle>
          <a:p>
            <a:pPr>
              <a:defRPr/>
            </a:pPr>
            <a:endParaRPr lang="en-US"/>
          </a:p>
        </p:txBody>
      </p:sp>
      <p:sp>
        <p:nvSpPr>
          <p:cNvPr id="14" name="Slide Number Placeholder 5"/>
          <p:cNvSpPr>
            <a:spLocks noGrp="1"/>
          </p:cNvSpPr>
          <p:nvPr>
            <p:ph type="sldNum" sz="quarter" idx="12"/>
          </p:nvPr>
        </p:nvSpPr>
        <p:spPr>
          <a:xfrm>
            <a:off x="8604250" y="5176838"/>
            <a:ext cx="1958975" cy="228600"/>
          </a:xfrm>
        </p:spPr>
        <p:txBody>
          <a:bodyPr/>
          <a:lstStyle>
            <a:lvl1pPr>
              <a:defRPr smtClean="0">
                <a:solidFill>
                  <a:schemeClr val="tx1">
                    <a:lumMod val="85000"/>
                    <a:lumOff val="15000"/>
                  </a:schemeClr>
                </a:solidFill>
              </a:defRPr>
            </a:lvl1pPr>
          </a:lstStyle>
          <a:p>
            <a:pPr>
              <a:defRPr/>
            </a:pPr>
            <a:fld id="{76C61FB7-318D-4EFA-98C9-BF9E43E20D32}" type="slidenum">
              <a:rPr lang="en-US"/>
              <a:pPr>
                <a:defRPr/>
              </a:pPr>
              <a:t>‹#›</a:t>
            </a:fld>
            <a:endParaRPr lang="en-US" dirty="0"/>
          </a:p>
        </p:txBody>
      </p:sp>
    </p:spTree>
    <p:extLst>
      <p:ext uri="{BB962C8B-B14F-4D97-AF65-F5344CB8AC3E}">
        <p14:creationId xmlns:p14="http://schemas.microsoft.com/office/powerpoint/2010/main" val="46354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FC7F892-84D5-42E1-A7A6-831050150A7F}" type="datetime1">
              <a:rPr lang="en-US"/>
              <a:pPr>
                <a:defRPr/>
              </a:pPr>
              <a:t>10/7/2021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69C1CD-DB71-4D00-B689-06BED0173197}" type="slidenum">
              <a:rPr lang="en-US"/>
              <a:pPr>
                <a:defRPr/>
              </a:pPr>
              <a:t>‹#›</a:t>
            </a:fld>
            <a:endParaRPr lang="en-US"/>
          </a:p>
        </p:txBody>
      </p:sp>
    </p:spTree>
    <p:extLst>
      <p:ext uri="{BB962C8B-B14F-4D97-AF65-F5344CB8AC3E}">
        <p14:creationId xmlns:p14="http://schemas.microsoft.com/office/powerpoint/2010/main" val="168590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9932B1D-713A-435A-9C09-16B8E16733D3}" type="datetime1">
              <a:rPr lang="en-US"/>
              <a:pPr>
                <a:defRPr/>
              </a:pPr>
              <a:t>10/7/2021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3680AC9-E224-446B-9414-68C3B2059334}" type="slidenum">
              <a:rPr lang="en-US"/>
              <a:pPr>
                <a:defRPr/>
              </a:pPr>
              <a:t>‹#›</a:t>
            </a:fld>
            <a:endParaRPr lang="en-US"/>
          </a:p>
        </p:txBody>
      </p:sp>
    </p:spTree>
    <p:extLst>
      <p:ext uri="{BB962C8B-B14F-4D97-AF65-F5344CB8AC3E}">
        <p14:creationId xmlns:p14="http://schemas.microsoft.com/office/powerpoint/2010/main" val="211332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D072210-0A82-467C-BA1D-17BA29DDBF6A}" type="datetime1">
              <a:rPr lang="en-US"/>
              <a:pPr>
                <a:defRPr/>
              </a:pPr>
              <a:t>10/7/2021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71ED692-586B-4CAA-81A9-990E0D99520B}" type="slidenum">
              <a:rPr lang="en-US"/>
              <a:pPr>
                <a:defRPr/>
              </a:pPr>
              <a:t>‹#›</a:t>
            </a:fld>
            <a:endParaRPr lang="en-US"/>
          </a:p>
        </p:txBody>
      </p:sp>
    </p:spTree>
    <p:extLst>
      <p:ext uri="{BB962C8B-B14F-4D97-AF65-F5344CB8AC3E}">
        <p14:creationId xmlns:p14="http://schemas.microsoft.com/office/powerpoint/2010/main" val="85244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DB6AFC-3E23-4D53-A1E9-7BA51AB440EB}" type="datetime1">
              <a:rPr lang="en-US"/>
              <a:pPr>
                <a:defRPr/>
              </a:pPr>
              <a:t>10/7/2021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EBFF9A-C8BA-48CB-A407-48FBBABBBA9D}" type="slidenum">
              <a:rPr lang="en-US"/>
              <a:pPr>
                <a:defRPr/>
              </a:pPr>
              <a:t>‹#›</a:t>
            </a:fld>
            <a:endParaRPr lang="en-US"/>
          </a:p>
        </p:txBody>
      </p:sp>
    </p:spTree>
    <p:extLst>
      <p:ext uri="{BB962C8B-B14F-4D97-AF65-F5344CB8AC3E}">
        <p14:creationId xmlns:p14="http://schemas.microsoft.com/office/powerpoint/2010/main" val="406034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E1BBF9-8BEF-4353-BA68-30AAF9EBD8D8}"/>
              </a:ext>
            </a:extLst>
          </p:cNvPr>
          <p:cNvSpPr/>
          <p:nvPr/>
        </p:nvSpPr>
        <p:spPr>
          <a:xfrm>
            <a:off x="8120063" y="238125"/>
            <a:ext cx="3825875" cy="63817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B941C21-2A5D-4912-AB06-1BB0C0EB6AE1}"/>
              </a:ext>
            </a:extLst>
          </p:cNvPr>
          <p:cNvSpPr/>
          <p:nvPr/>
        </p:nvSpPr>
        <p:spPr>
          <a:xfrm>
            <a:off x="8255000" y="374650"/>
            <a:ext cx="3556000" cy="610870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7"/>
          <p:cNvSpPr>
            <a:spLocks noGrp="1"/>
          </p:cNvSpPr>
          <p:nvPr>
            <p:ph type="dt" sz="half" idx="10"/>
          </p:nvPr>
        </p:nvSpPr>
        <p:spPr>
          <a:xfrm>
            <a:off x="5588000" y="6035675"/>
            <a:ext cx="1955800" cy="365125"/>
          </a:xfrm>
        </p:spPr>
        <p:txBody>
          <a:bodyPr/>
          <a:lstStyle>
            <a:lvl1pPr>
              <a:defRPr smtClean="0">
                <a:solidFill>
                  <a:schemeClr val="tx1">
                    <a:lumMod val="85000"/>
                    <a:lumOff val="15000"/>
                  </a:schemeClr>
                </a:solidFill>
              </a:defRPr>
            </a:lvl1pPr>
          </a:lstStyle>
          <a:p>
            <a:pPr>
              <a:defRPr/>
            </a:pPr>
            <a:fld id="{F5C92039-9259-4343-83B6-1A134298C323}" type="datetime1">
              <a:rPr lang="en-US"/>
              <a:pPr>
                <a:defRPr/>
              </a:pPr>
              <a:t>10/7/2021</a:t>
            </a:fld>
            <a:endParaRPr lang="en-US"/>
          </a:p>
        </p:txBody>
      </p:sp>
      <p:sp>
        <p:nvSpPr>
          <p:cNvPr id="8" name="Footer Placeholder 8"/>
          <p:cNvSpPr>
            <a:spLocks noGrp="1"/>
          </p:cNvSpPr>
          <p:nvPr>
            <p:ph type="ftr" sz="quarter" idx="11"/>
          </p:nvPr>
        </p:nvSpPr>
        <p:spPr>
          <a:xfrm>
            <a:off x="685800" y="6035675"/>
            <a:ext cx="4584700" cy="365125"/>
          </a:xfrm>
        </p:spPr>
        <p:txBody>
          <a:bodyPr/>
          <a:lstStyle>
            <a:lvl1pPr algn="l">
              <a:defRPr/>
            </a:lvl1pPr>
          </a:lstStyle>
          <a:p>
            <a:pPr>
              <a:defRPr/>
            </a:pPr>
            <a:endParaRPr lang="en-US"/>
          </a:p>
        </p:txBody>
      </p:sp>
      <p:sp>
        <p:nvSpPr>
          <p:cNvPr id="9" name="Slide Number Placeholder 10"/>
          <p:cNvSpPr>
            <a:spLocks noGrp="1"/>
          </p:cNvSpPr>
          <p:nvPr>
            <p:ph type="sldNum" sz="quarter" idx="12"/>
          </p:nvPr>
        </p:nvSpPr>
        <p:spPr>
          <a:xfrm>
            <a:off x="10396538" y="6035675"/>
            <a:ext cx="1223962" cy="365125"/>
          </a:xfrm>
        </p:spPr>
        <p:txBody>
          <a:bodyPr/>
          <a:lstStyle>
            <a:lvl1pPr>
              <a:defRPr smtClean="0">
                <a:solidFill>
                  <a:schemeClr val="tx1">
                    <a:lumMod val="85000"/>
                    <a:lumOff val="15000"/>
                  </a:schemeClr>
                </a:solidFill>
              </a:defRPr>
            </a:lvl1pPr>
          </a:lstStyle>
          <a:p>
            <a:pPr>
              <a:defRPr/>
            </a:pPr>
            <a:fld id="{221C75EF-D056-4521-B338-1EB7F2307593}" type="slidenum">
              <a:rPr lang="en-US"/>
              <a:pPr>
                <a:defRPr/>
              </a:pPr>
              <a:t>‹#›</a:t>
            </a:fld>
            <a:endParaRPr lang="en-US"/>
          </a:p>
        </p:txBody>
      </p:sp>
    </p:spTree>
    <p:extLst>
      <p:ext uri="{BB962C8B-B14F-4D97-AF65-F5344CB8AC3E}">
        <p14:creationId xmlns:p14="http://schemas.microsoft.com/office/powerpoint/2010/main" val="255670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87CA98-D9C7-497F-A1DA-7D22F8753BCE}"/>
              </a:ext>
            </a:extLst>
          </p:cNvPr>
          <p:cNvSpPr/>
          <p:nvPr/>
        </p:nvSpPr>
        <p:spPr>
          <a:xfrm>
            <a:off x="8120063" y="238125"/>
            <a:ext cx="3825875" cy="63817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F8B3D8CC-BB13-41A5-8F34-B8E84A4F9534}"/>
              </a:ext>
            </a:extLst>
          </p:cNvPr>
          <p:cNvSpPr/>
          <p:nvPr/>
        </p:nvSpPr>
        <p:spPr>
          <a:xfrm>
            <a:off x="8255000" y="374650"/>
            <a:ext cx="3556000" cy="610870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5662613" y="6035675"/>
            <a:ext cx="2071687" cy="365125"/>
          </a:xfrm>
        </p:spPr>
        <p:txBody>
          <a:bodyPr/>
          <a:lstStyle>
            <a:lvl1pPr>
              <a:defRPr b="1" smtClean="0">
                <a:solidFill>
                  <a:srgbClr val="FFFFFF"/>
                </a:solidFill>
                <a:effectLst>
                  <a:outerShdw blurRad="19050" dist="6350" dir="2700000" algn="tl" rotWithShape="0">
                    <a:prstClr val="black">
                      <a:alpha val="40000"/>
                    </a:prstClr>
                  </a:outerShdw>
                </a:effectLst>
              </a:defRPr>
            </a:lvl1pPr>
          </a:lstStyle>
          <a:p>
            <a:pPr>
              <a:defRPr/>
            </a:pPr>
            <a:fld id="{E110F075-7773-4AC6-A774-121029990D3E}" type="datetime1">
              <a:rPr lang="en-US"/>
              <a:pPr>
                <a:defRPr/>
              </a:pPr>
              <a:t>10/7/2021</a:t>
            </a:fld>
            <a:endParaRPr lang="en-US" dirty="0"/>
          </a:p>
        </p:txBody>
      </p:sp>
      <p:sp>
        <p:nvSpPr>
          <p:cNvPr id="8" name="Footer Placeholder 5"/>
          <p:cNvSpPr>
            <a:spLocks noGrp="1"/>
          </p:cNvSpPr>
          <p:nvPr>
            <p:ph type="ftr" sz="quarter" idx="11"/>
          </p:nvPr>
        </p:nvSpPr>
        <p:spPr>
          <a:xfrm>
            <a:off x="612775" y="6035675"/>
            <a:ext cx="4587875" cy="365125"/>
          </a:xfrm>
        </p:spPr>
        <p:txBody>
          <a:bodyPr/>
          <a:lstStyle>
            <a:lvl1pPr marL="0" algn="l"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defRPr/>
            </a:pPr>
            <a:endParaRPr/>
          </a:p>
        </p:txBody>
      </p:sp>
      <p:sp>
        <p:nvSpPr>
          <p:cNvPr id="9" name="Slide Number Placeholder 6"/>
          <p:cNvSpPr>
            <a:spLocks noGrp="1"/>
          </p:cNvSpPr>
          <p:nvPr>
            <p:ph type="sldNum" sz="quarter" idx="12"/>
          </p:nvPr>
        </p:nvSpPr>
        <p:spPr>
          <a:xfrm>
            <a:off x="10396538" y="6035675"/>
            <a:ext cx="1225550" cy="365125"/>
          </a:xfrm>
        </p:spPr>
        <p:txBody>
          <a:bodyPr/>
          <a:lstStyle>
            <a:lvl1pPr>
              <a:defRPr/>
            </a:lvl1pPr>
          </a:lstStyle>
          <a:p>
            <a:pPr>
              <a:defRPr/>
            </a:pPr>
            <a:fld id="{0E52B6C7-A5C6-4082-A012-ACD071210233}" type="slidenum">
              <a:rPr lang="en-US"/>
              <a:pPr>
                <a:defRPr/>
              </a:pPr>
              <a:t>‹#›</a:t>
            </a:fld>
            <a:endParaRPr lang="en-US"/>
          </a:p>
        </p:txBody>
      </p:sp>
    </p:spTree>
    <p:extLst>
      <p:ext uri="{BB962C8B-B14F-4D97-AF65-F5344CB8AC3E}">
        <p14:creationId xmlns:p14="http://schemas.microsoft.com/office/powerpoint/2010/main" val="316526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475" y="374650"/>
            <a:ext cx="11449050" cy="6108700"/>
          </a:xfrm>
          <a:prstGeom prst="rect">
            <a:avLst/>
          </a:prstGeom>
          <a:noFill/>
          <a:ln w="6350" cap="sq" cmpd="sng" algn="ctr">
            <a:solidFill>
              <a:schemeClr val="tx1">
                <a:lumMod val="85000"/>
                <a:lumOff val="15000"/>
              </a:schemeClr>
            </a:solidFill>
            <a:prstDash val="solid"/>
            <a:miter lim="800000"/>
          </a:ln>
          <a:effectLst/>
        </p:spPr>
      </p:sp>
      <p:sp>
        <p:nvSpPr>
          <p:cNvPr id="1031" name="Title Placeholder 1"/>
          <p:cNvSpPr>
            <a:spLocks noGrp="1"/>
          </p:cNvSpPr>
          <p:nvPr>
            <p:ph type="title"/>
          </p:nvPr>
        </p:nvSpPr>
        <p:spPr bwMode="auto">
          <a:xfrm>
            <a:off x="1066800" y="642938"/>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32" name="Text Placeholder 2"/>
          <p:cNvSpPr>
            <a:spLocks noGrp="1"/>
          </p:cNvSpPr>
          <p:nvPr>
            <p:ph type="body" idx="1"/>
          </p:nvPr>
        </p:nvSpPr>
        <p:spPr bwMode="auto">
          <a:xfrm>
            <a:off x="1066800" y="2103438"/>
            <a:ext cx="10058400"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56463" y="6035675"/>
            <a:ext cx="2894012" cy="365125"/>
          </a:xfrm>
          <a:prstGeom prst="rect">
            <a:avLst/>
          </a:prstGeom>
        </p:spPr>
        <p:txBody>
          <a:bodyPr vert="horz" lIns="91440" tIns="45720" rIns="91440" bIns="45720" rtlCol="0" anchor="b"/>
          <a:lstStyle>
            <a:lvl1pPr algn="r" eaLnBrk="1" fontAlgn="auto" hangingPunct="1">
              <a:spcBef>
                <a:spcPts val="0"/>
              </a:spcBef>
              <a:spcAft>
                <a:spcPts val="0"/>
              </a:spcAft>
              <a:defRPr sz="800" smtClean="0">
                <a:solidFill>
                  <a:schemeClr val="tx1">
                    <a:lumMod val="75000"/>
                    <a:lumOff val="25000"/>
                  </a:schemeClr>
                </a:solidFill>
                <a:latin typeface="+mn-lt"/>
              </a:defRPr>
            </a:lvl1pPr>
          </a:lstStyle>
          <a:p>
            <a:pPr>
              <a:defRPr/>
            </a:pPr>
            <a:fld id="{76C59452-0974-401F-A9CF-12D203697C59}" type="datetime1">
              <a:rPr lang="en-US"/>
              <a:pPr>
                <a:defRPr/>
              </a:pPr>
              <a:t>10/7/2021</a:t>
            </a:fld>
            <a:endParaRPr lang="en-US"/>
          </a:p>
        </p:txBody>
      </p:sp>
      <p:sp>
        <p:nvSpPr>
          <p:cNvPr id="5" name="Footer Placeholder 4"/>
          <p:cNvSpPr>
            <a:spLocks noGrp="1"/>
          </p:cNvSpPr>
          <p:nvPr>
            <p:ph type="ftr" sz="quarter" idx="3"/>
          </p:nvPr>
        </p:nvSpPr>
        <p:spPr>
          <a:xfrm>
            <a:off x="1066800" y="6035675"/>
            <a:ext cx="5816600" cy="365125"/>
          </a:xfrm>
          <a:prstGeom prst="rect">
            <a:avLst/>
          </a:prstGeom>
        </p:spPr>
        <p:txBody>
          <a:bodyPr vert="horz" lIns="91440" tIns="45720" rIns="91440" bIns="45720" rtlCol="0" anchor="b"/>
          <a:lstStyle>
            <a:lvl1pPr algn="l" eaLnBrk="1" fontAlgn="auto" hangingPunct="1">
              <a:spcBef>
                <a:spcPts val="0"/>
              </a:spcBef>
              <a:spcAft>
                <a:spcPts val="0"/>
              </a:spcAft>
              <a:defRPr sz="800" dirty="0">
                <a:solidFill>
                  <a:schemeClr val="tx1">
                    <a:lumMod val="85000"/>
                    <a:lumOff val="1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10287000" y="6035675"/>
            <a:ext cx="838200" cy="365125"/>
          </a:xfrm>
          <a:prstGeom prst="rect">
            <a:avLst/>
          </a:prstGeom>
        </p:spPr>
        <p:txBody>
          <a:bodyPr vert="horz" lIns="91440" tIns="45720" rIns="91440" bIns="45720" rtlCol="0" anchor="b"/>
          <a:lstStyle>
            <a:lvl1pPr algn="r" eaLnBrk="1" fontAlgn="auto" hangingPunct="1">
              <a:spcBef>
                <a:spcPts val="0"/>
              </a:spcBef>
              <a:spcAft>
                <a:spcPts val="0"/>
              </a:spcAft>
              <a:defRPr sz="800" smtClean="0">
                <a:solidFill>
                  <a:schemeClr val="tx1">
                    <a:lumMod val="75000"/>
                    <a:lumOff val="25000"/>
                  </a:schemeClr>
                </a:solidFill>
                <a:latin typeface="+mn-lt"/>
              </a:defRPr>
            </a:lvl1pPr>
          </a:lstStyle>
          <a:p>
            <a:pPr>
              <a:defRPr/>
            </a:pPr>
            <a:fld id="{3535C8D3-529A-48CD-B0E5-CA4A6EED2D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689" r:id="rId2"/>
    <p:sldLayoutId id="2147483703" r:id="rId3"/>
    <p:sldLayoutId id="2147483690" r:id="rId4"/>
    <p:sldLayoutId id="2147483691" r:id="rId5"/>
    <p:sldLayoutId id="2147483692" r:id="rId6"/>
    <p:sldLayoutId id="2147483693" r:id="rId7"/>
    <p:sldLayoutId id="2147483704" r:id="rId8"/>
    <p:sldLayoutId id="2147483705" r:id="rId9"/>
    <p:sldLayoutId id="2147483694" r:id="rId10"/>
    <p:sldLayoutId id="2147483695" r:id="rId11"/>
  </p:sldLayoutIdLst>
  <p:hf sldNum="0" hdr="0" ftr="0" dt="0"/>
  <p:txStyles>
    <p:titleStyle>
      <a:lvl1pPr algn="l" rtl="0" eaLnBrk="1" fontAlgn="base" hangingPunct="1">
        <a:lnSpc>
          <a:spcPct val="90000"/>
        </a:lnSpc>
        <a:spcBef>
          <a:spcPct val="0"/>
        </a:spcBef>
        <a:spcAft>
          <a:spcPct val="0"/>
        </a:spcAft>
        <a:defRPr lang="en-US" sz="4000" kern="1200" dirty="0">
          <a:solidFill>
            <a:srgbClr val="262626"/>
          </a:solidFill>
          <a:latin typeface="+mj-lt"/>
          <a:ea typeface="+mn-ea"/>
          <a:cs typeface="+mn-cs"/>
        </a:defRPr>
      </a:lvl1pPr>
      <a:lvl2pPr algn="l" rtl="0" eaLnBrk="1" fontAlgn="base" hangingPunct="1">
        <a:lnSpc>
          <a:spcPct val="90000"/>
        </a:lnSpc>
        <a:spcBef>
          <a:spcPct val="0"/>
        </a:spcBef>
        <a:spcAft>
          <a:spcPct val="0"/>
        </a:spcAft>
        <a:defRPr sz="4000">
          <a:solidFill>
            <a:srgbClr val="262626"/>
          </a:solidFill>
          <a:latin typeface="Avenir Next LT Pro Light"/>
        </a:defRPr>
      </a:lvl2pPr>
      <a:lvl3pPr algn="l" rtl="0" eaLnBrk="1" fontAlgn="base" hangingPunct="1">
        <a:lnSpc>
          <a:spcPct val="90000"/>
        </a:lnSpc>
        <a:spcBef>
          <a:spcPct val="0"/>
        </a:spcBef>
        <a:spcAft>
          <a:spcPct val="0"/>
        </a:spcAft>
        <a:defRPr sz="4000">
          <a:solidFill>
            <a:srgbClr val="262626"/>
          </a:solidFill>
          <a:latin typeface="Avenir Next LT Pro Light"/>
        </a:defRPr>
      </a:lvl3pPr>
      <a:lvl4pPr algn="l" rtl="0" eaLnBrk="1" fontAlgn="base" hangingPunct="1">
        <a:lnSpc>
          <a:spcPct val="90000"/>
        </a:lnSpc>
        <a:spcBef>
          <a:spcPct val="0"/>
        </a:spcBef>
        <a:spcAft>
          <a:spcPct val="0"/>
        </a:spcAft>
        <a:defRPr sz="4000">
          <a:solidFill>
            <a:srgbClr val="262626"/>
          </a:solidFill>
          <a:latin typeface="Avenir Next LT Pro Light"/>
        </a:defRPr>
      </a:lvl4pPr>
      <a:lvl5pPr algn="l" rtl="0" eaLnBrk="1" fontAlgn="base" hangingPunct="1">
        <a:lnSpc>
          <a:spcPct val="90000"/>
        </a:lnSpc>
        <a:spcBef>
          <a:spcPct val="0"/>
        </a:spcBef>
        <a:spcAft>
          <a:spcPct val="0"/>
        </a:spcAft>
        <a:defRPr sz="4000">
          <a:solidFill>
            <a:srgbClr val="262626"/>
          </a:solidFill>
          <a:latin typeface="Avenir Next LT Pro Light"/>
        </a:defRPr>
      </a:lvl5pPr>
      <a:lvl6pPr marL="457200" algn="l" rtl="0" eaLnBrk="1" fontAlgn="base" hangingPunct="1">
        <a:lnSpc>
          <a:spcPct val="90000"/>
        </a:lnSpc>
        <a:spcBef>
          <a:spcPct val="0"/>
        </a:spcBef>
        <a:spcAft>
          <a:spcPct val="0"/>
        </a:spcAft>
        <a:defRPr sz="4000">
          <a:solidFill>
            <a:srgbClr val="262626"/>
          </a:solidFill>
          <a:latin typeface="Avenir Next LT Pro Light"/>
        </a:defRPr>
      </a:lvl6pPr>
      <a:lvl7pPr marL="914400" algn="l" rtl="0" eaLnBrk="1" fontAlgn="base" hangingPunct="1">
        <a:lnSpc>
          <a:spcPct val="90000"/>
        </a:lnSpc>
        <a:spcBef>
          <a:spcPct val="0"/>
        </a:spcBef>
        <a:spcAft>
          <a:spcPct val="0"/>
        </a:spcAft>
        <a:defRPr sz="4000">
          <a:solidFill>
            <a:srgbClr val="262626"/>
          </a:solidFill>
          <a:latin typeface="Avenir Next LT Pro Light"/>
        </a:defRPr>
      </a:lvl7pPr>
      <a:lvl8pPr marL="1371600" algn="l" rtl="0" eaLnBrk="1" fontAlgn="base" hangingPunct="1">
        <a:lnSpc>
          <a:spcPct val="90000"/>
        </a:lnSpc>
        <a:spcBef>
          <a:spcPct val="0"/>
        </a:spcBef>
        <a:spcAft>
          <a:spcPct val="0"/>
        </a:spcAft>
        <a:defRPr sz="4000">
          <a:solidFill>
            <a:srgbClr val="262626"/>
          </a:solidFill>
          <a:latin typeface="Avenir Next LT Pro Light"/>
        </a:defRPr>
      </a:lvl8pPr>
      <a:lvl9pPr marL="1828800" algn="l" rtl="0" eaLnBrk="1" fontAlgn="base" hangingPunct="1">
        <a:lnSpc>
          <a:spcPct val="90000"/>
        </a:lnSpc>
        <a:spcBef>
          <a:spcPct val="0"/>
        </a:spcBef>
        <a:spcAft>
          <a:spcPct val="0"/>
        </a:spcAft>
        <a:defRPr sz="4000">
          <a:solidFill>
            <a:srgbClr val="262626"/>
          </a:solidFill>
          <a:latin typeface="Avenir Next LT Pro Light"/>
        </a:defRPr>
      </a:lvl9pPr>
    </p:titleStyle>
    <p:bodyStyle>
      <a:lvl1pPr marL="182563" indent="-182563" algn="l" rtl="0" eaLnBrk="1" fontAlgn="base" hangingPunct="1">
        <a:lnSpc>
          <a:spcPct val="110000"/>
        </a:lnSpc>
        <a:spcBef>
          <a:spcPts val="900"/>
        </a:spcBef>
        <a:spcAft>
          <a:spcPct val="0"/>
        </a:spcAft>
        <a:buClr>
          <a:srgbClr val="262626"/>
        </a:buClr>
        <a:buFont typeface="Garamond" panose="02020404030301010803" pitchFamily="18" charset="0"/>
        <a:buChar char="◦"/>
        <a:defRPr sz="1500" kern="1200">
          <a:solidFill>
            <a:schemeClr val="tx1"/>
          </a:solidFill>
          <a:latin typeface="+mn-lt"/>
          <a:ea typeface="+mn-ea"/>
          <a:cs typeface="+mn-cs"/>
        </a:defRPr>
      </a:lvl1pPr>
      <a:lvl2pPr marL="457200" indent="-182563" algn="l" rtl="0" eaLnBrk="1" fontAlgn="base" hangingPunct="1">
        <a:spcBef>
          <a:spcPts val="500"/>
        </a:spcBef>
        <a:spcAft>
          <a:spcPct val="0"/>
        </a:spcAft>
        <a:buClr>
          <a:srgbClr val="262626"/>
        </a:buClr>
        <a:buFont typeface="Garamond" panose="02020404030301010803" pitchFamily="18" charset="0"/>
        <a:buChar char="◦"/>
        <a:defRPr sz="1300" kern="1200">
          <a:solidFill>
            <a:schemeClr val="tx1"/>
          </a:solidFill>
          <a:latin typeface="+mn-lt"/>
          <a:ea typeface="+mn-ea"/>
          <a:cs typeface="+mn-cs"/>
        </a:defRPr>
      </a:lvl2pPr>
      <a:lvl3pPr marL="730250" indent="-182563" algn="l" rtl="0" eaLnBrk="1" fontAlgn="base" hangingPunct="1">
        <a:spcBef>
          <a:spcPts val="500"/>
        </a:spcBef>
        <a:spcAft>
          <a:spcPct val="0"/>
        </a:spcAft>
        <a:buClr>
          <a:srgbClr val="262626"/>
        </a:buClr>
        <a:buFont typeface="Garamond" panose="02020404030301010803" pitchFamily="18" charset="0"/>
        <a:buChar char="◦"/>
        <a:defRPr sz="1200" kern="1200">
          <a:solidFill>
            <a:schemeClr val="tx1"/>
          </a:solidFill>
          <a:latin typeface="+mn-lt"/>
          <a:ea typeface="+mn-ea"/>
          <a:cs typeface="+mn-cs"/>
        </a:defRPr>
      </a:lvl3pPr>
      <a:lvl4pPr marL="1004888" indent="-182563" algn="l" rtl="0" eaLnBrk="1" fontAlgn="base" hangingPunct="1">
        <a:spcBef>
          <a:spcPts val="500"/>
        </a:spcBef>
        <a:spcAft>
          <a:spcPct val="0"/>
        </a:spcAft>
        <a:buClr>
          <a:srgbClr val="262626"/>
        </a:buClr>
        <a:buFont typeface="Garamond" panose="02020404030301010803" pitchFamily="18" charset="0"/>
        <a:buChar char="◦"/>
        <a:defRPr sz="1200" kern="1200">
          <a:solidFill>
            <a:schemeClr val="tx1"/>
          </a:solidFill>
          <a:latin typeface="+mn-lt"/>
          <a:ea typeface="+mn-ea"/>
          <a:cs typeface="+mn-cs"/>
        </a:defRPr>
      </a:lvl4pPr>
      <a:lvl5pPr marL="1279525" indent="-182563" algn="l" rtl="0" eaLnBrk="1" fontAlgn="base" hangingPunct="1">
        <a:spcBef>
          <a:spcPts val="500"/>
        </a:spcBef>
        <a:spcAft>
          <a:spcPct val="0"/>
        </a:spcAft>
        <a:buClr>
          <a:srgbClr val="262626"/>
        </a:buClr>
        <a:buFont typeface="Garamond" panose="02020404030301010803"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Holder 2"/>
          <p:cNvSpPr>
            <a:spLocks noGrp="1"/>
          </p:cNvSpPr>
          <p:nvPr>
            <p:ph type="title"/>
          </p:nvPr>
        </p:nvSpPr>
        <p:spPr bwMode="auto">
          <a:xfrm>
            <a:off x="4287838" y="461963"/>
            <a:ext cx="3616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fr-CA" altLang="en-US" smtClean="0"/>
          </a:p>
        </p:txBody>
      </p:sp>
      <p:sp>
        <p:nvSpPr>
          <p:cNvPr id="2051" name="Holder 3"/>
          <p:cNvSpPr>
            <a:spLocks noGrp="1"/>
          </p:cNvSpPr>
          <p:nvPr>
            <p:ph type="body" idx="1"/>
          </p:nvPr>
        </p:nvSpPr>
        <p:spPr bwMode="auto">
          <a:xfrm>
            <a:off x="715963" y="1327150"/>
            <a:ext cx="1076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fr-CA" altLang="en-US" smtClean="0"/>
          </a:p>
        </p:txBody>
      </p:sp>
      <p:sp>
        <p:nvSpPr>
          <p:cNvPr id="4" name="Holder 4"/>
          <p:cNvSpPr>
            <a:spLocks noGrp="1"/>
          </p:cNvSpPr>
          <p:nvPr>
            <p:ph type="ftr" sz="quarter" idx="5"/>
          </p:nvPr>
        </p:nvSpPr>
        <p:spPr>
          <a:xfrm>
            <a:off x="4144963" y="6378575"/>
            <a:ext cx="3902075" cy="276225"/>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ea typeface="+mn-ea"/>
                <a:cs typeface="+mn-cs"/>
              </a:defRPr>
            </a:lvl1pPr>
          </a:lstStyle>
          <a:p>
            <a:pPr>
              <a:defRPr/>
            </a:pPr>
            <a:endParaRPr/>
          </a:p>
        </p:txBody>
      </p:sp>
      <p:sp>
        <p:nvSpPr>
          <p:cNvPr id="5" name="Holder 5"/>
          <p:cNvSpPr>
            <a:spLocks noGrp="1"/>
          </p:cNvSpPr>
          <p:nvPr>
            <p:ph type="dt" sz="half" idx="6"/>
          </p:nvPr>
        </p:nvSpPr>
        <p:spPr>
          <a:xfrm>
            <a:off x="609600" y="6378575"/>
            <a:ext cx="2805113" cy="276225"/>
          </a:xfrm>
          <a:prstGeom prst="rect">
            <a:avLst/>
          </a:prstGeom>
        </p:spPr>
        <p:txBody>
          <a:bodyPr vert="horz" wrap="square" lIns="0" tIns="0" rIns="0" bIns="0" numCol="1" anchor="t" anchorCtr="0" compatLnSpc="1">
            <a:prstTxWarp prst="textNoShape">
              <a:avLst/>
            </a:prstTxWarp>
            <a:spAutoFit/>
          </a:bodyPr>
          <a:lstStyle>
            <a:lvl1pPr eaLnBrk="1" fontAlgn="auto" hangingPunct="1">
              <a:spcBef>
                <a:spcPts val="0"/>
              </a:spcBef>
              <a:spcAft>
                <a:spcPts val="0"/>
              </a:spcAft>
              <a:defRPr>
                <a:solidFill>
                  <a:srgbClr val="898989"/>
                </a:solidFill>
                <a:latin typeface="+mn-lt"/>
              </a:defRPr>
            </a:lvl1pPr>
          </a:lstStyle>
          <a:p>
            <a:pPr>
              <a:defRPr/>
            </a:pPr>
            <a:fld id="{895DFE8A-34AF-4A93-80A5-56B66F7D1DE0}" type="datetimeFigureOut">
              <a:rPr lang="en-US" altLang="en-US"/>
              <a:pPr>
                <a:defRPr/>
              </a:pPr>
              <a:t>10/7/2021</a:t>
            </a:fld>
            <a:endParaRPr lang="en-US" altLang="en-US"/>
          </a:p>
        </p:txBody>
      </p:sp>
      <p:sp>
        <p:nvSpPr>
          <p:cNvPr id="6" name="Holder 6"/>
          <p:cNvSpPr>
            <a:spLocks noGrp="1"/>
          </p:cNvSpPr>
          <p:nvPr>
            <p:ph type="sldNum" sz="quarter" idx="7"/>
          </p:nvPr>
        </p:nvSpPr>
        <p:spPr>
          <a:xfrm>
            <a:off x="8777288" y="6378575"/>
            <a:ext cx="2805112" cy="276225"/>
          </a:xfrm>
          <a:prstGeom prst="rect">
            <a:avLst/>
          </a:prstGeom>
        </p:spPr>
        <p:txBody>
          <a:bodyPr vert="horz" wrap="square" lIns="0" tIns="0" rIns="0" bIns="0" numCol="1" anchor="t" anchorCtr="0" compatLnSpc="1">
            <a:prstTxWarp prst="textNoShape">
              <a:avLst/>
            </a:prstTxWarp>
            <a:spAutoFit/>
          </a:bodyPr>
          <a:lstStyle>
            <a:lvl1pPr algn="r" eaLnBrk="1" fontAlgn="auto" hangingPunct="1">
              <a:spcBef>
                <a:spcPts val="0"/>
              </a:spcBef>
              <a:spcAft>
                <a:spcPts val="0"/>
              </a:spcAft>
              <a:defRPr>
                <a:solidFill>
                  <a:srgbClr val="898989"/>
                </a:solidFill>
                <a:latin typeface="+mn-lt"/>
              </a:defRPr>
            </a:lvl1pPr>
          </a:lstStyle>
          <a:p>
            <a:pPr>
              <a:defRPr/>
            </a:pPr>
            <a:fld id="{D03D06BC-7DB2-4572-AD34-D0DCFB91A604}" type="slidenum">
              <a:rPr lang="fr-CA" altLang="en-US"/>
              <a:pPr>
                <a:defRPr/>
              </a:pPr>
              <a:t>‹#›</a:t>
            </a:fld>
            <a:endParaRPr lang="fr-CA"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6" r:id="rId5"/>
  </p:sldLayoutIdLst>
  <p:txStyles>
    <p:titleStyle>
      <a:lvl1pPr algn="ctr" rtl="0" eaLnBrk="0" fontAlgn="base" hangingPunct="0">
        <a:spcBef>
          <a:spcPct val="0"/>
        </a:spcBef>
        <a:spcAft>
          <a:spcPct val="0"/>
        </a:spcAft>
        <a:defRPr>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a:solidFill>
            <a:schemeClr val="tx2"/>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a:solidFill>
            <a:schemeClr val="tx2"/>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a:solidFill>
            <a:schemeClr val="tx2"/>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a:solidFill>
            <a:schemeClr val="tx2"/>
          </a:solidFill>
          <a:latin typeface="Calibri" charset="0"/>
          <a:ea typeface="MS PGothic" panose="020B0600070205080204" pitchFamily="34" charset="-128"/>
          <a:cs typeface="ＭＳ Ｐゴシック" charset="0"/>
        </a:defRPr>
      </a:lvl5pPr>
      <a:lvl6pPr marL="4572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6pPr>
      <a:lvl7pPr marL="9144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7pPr>
      <a:lvl8pPr marL="13716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8pPr>
      <a:lvl9pPr marL="18288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defRPr>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20000"/>
        </a:spcBef>
        <a:spcAft>
          <a:spcPct val="0"/>
        </a:spcAft>
        <a:defRPr>
          <a:solidFill>
            <a:schemeClr val="tx1"/>
          </a:solidFill>
          <a:latin typeface="+mn-lt"/>
          <a:ea typeface="MS PGothic" panose="020B0600070205080204" pitchFamily="34" charset="-128"/>
          <a:cs typeface="+mn-cs"/>
        </a:defRPr>
      </a:lvl2pPr>
      <a:lvl3pPr marL="914400" algn="l" rtl="0" eaLnBrk="0" fontAlgn="base" hangingPunct="0">
        <a:spcBef>
          <a:spcPct val="20000"/>
        </a:spcBef>
        <a:spcAft>
          <a:spcPct val="0"/>
        </a:spcAft>
        <a:defRPr>
          <a:solidFill>
            <a:schemeClr val="tx1"/>
          </a:solidFill>
          <a:latin typeface="+mn-lt"/>
          <a:ea typeface="MS PGothic" panose="020B0600070205080204" pitchFamily="34" charset="-128"/>
          <a:cs typeface="+mn-cs"/>
        </a:defRPr>
      </a:lvl3pPr>
      <a:lvl4pPr marL="1371600" algn="l" rtl="0" eaLnBrk="0" fontAlgn="base" hangingPunct="0">
        <a:spcBef>
          <a:spcPct val="20000"/>
        </a:spcBef>
        <a:spcAft>
          <a:spcPct val="0"/>
        </a:spcAft>
        <a:defRPr>
          <a:solidFill>
            <a:schemeClr val="tx1"/>
          </a:solidFill>
          <a:latin typeface="+mn-lt"/>
          <a:ea typeface="MS PGothic" panose="020B0600070205080204" pitchFamily="34" charset="-128"/>
          <a:cs typeface="+mn-cs"/>
        </a:defRPr>
      </a:lvl4pPr>
      <a:lvl5pPr marL="1828800" algn="l" rtl="0" eaLnBrk="0" fontAlgn="base" hangingPunct="0">
        <a:spcBef>
          <a:spcPct val="20000"/>
        </a:spcBef>
        <a:spcAft>
          <a:spcPct val="0"/>
        </a:spcAft>
        <a:defRPr>
          <a:solidFill>
            <a:schemeClr val="tx1"/>
          </a:solidFill>
          <a:latin typeface="+mn-lt"/>
          <a:ea typeface="MS PGothic" panose="020B0600070205080204" pitchFamily="34" charset="-128"/>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ftr"/>
          </p:nvPr>
        </p:nvSpPr>
        <p:spPr bwMode="auto">
          <a:xfrm>
            <a:off x="609600" y="6248400"/>
            <a:ext cx="5384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mn-lt"/>
              </a:defRPr>
            </a:lvl1pPr>
          </a:lstStyle>
          <a:p>
            <a:pPr>
              <a:defRPr/>
            </a:pPr>
            <a:r>
              <a:rPr lang="en-US" altLang="en-US"/>
              <a:t>© 2015 by Vista Higher Learning, Inc. All rights reserved.</a:t>
            </a:r>
          </a:p>
        </p:txBody>
      </p:sp>
      <p:sp>
        <p:nvSpPr>
          <p:cNvPr id="1027" name="Rectangle 3"/>
          <p:cNvSpPr>
            <a:spLocks noGrp="1" noChangeArrowheads="1"/>
          </p:cNvSpPr>
          <p:nvPr>
            <p:ph type="sldNum"/>
          </p:nvPr>
        </p:nvSpPr>
        <p:spPr bwMode="auto">
          <a:xfrm>
            <a:off x="10668000" y="6248400"/>
            <a:ext cx="9128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mn-lt"/>
              </a:defRPr>
            </a:lvl1pPr>
          </a:lstStyle>
          <a:p>
            <a:pPr>
              <a:defRPr/>
            </a:pPr>
            <a:r>
              <a:rPr lang="en-US" altLang="en-US"/>
              <a:t>PB.1-</a:t>
            </a:r>
            <a:fld id="{30BAB192-9ABF-449B-BAB0-EF908F932E0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Lst>
  <p:timing>
    <p:tnLst>
      <p:par>
        <p:cTn id="1" dur="indefinite" restart="never" nodeType="tmRoot"/>
      </p:par>
    </p:tnLst>
  </p:timing>
  <p:hf hd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S PGothic" panose="020B0600070205080204" pitchFamily="34" charset="-128"/>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ftr"/>
          </p:nvPr>
        </p:nvSpPr>
        <p:spPr bwMode="auto">
          <a:xfrm>
            <a:off x="609600" y="6248400"/>
            <a:ext cx="5384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mn-lt"/>
              </a:defRPr>
            </a:lvl1pPr>
          </a:lstStyle>
          <a:p>
            <a:pPr>
              <a:defRPr/>
            </a:pPr>
            <a:r>
              <a:rPr lang="en-US" altLang="en-US"/>
              <a:t>© 2015 by Vista Higher Learning, Inc. All rights reserved.</a:t>
            </a:r>
          </a:p>
        </p:txBody>
      </p:sp>
      <p:sp>
        <p:nvSpPr>
          <p:cNvPr id="1027" name="Rectangle 3"/>
          <p:cNvSpPr>
            <a:spLocks noGrp="1" noChangeArrowheads="1"/>
          </p:cNvSpPr>
          <p:nvPr>
            <p:ph type="sldNum"/>
          </p:nvPr>
        </p:nvSpPr>
        <p:spPr bwMode="auto">
          <a:xfrm>
            <a:off x="10668000" y="6248400"/>
            <a:ext cx="9128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mn-lt"/>
              </a:defRPr>
            </a:lvl1pPr>
          </a:lstStyle>
          <a:p>
            <a:pPr>
              <a:defRPr/>
            </a:pPr>
            <a:r>
              <a:rPr lang="en-US" altLang="en-US"/>
              <a:t>PB.1-</a:t>
            </a:r>
            <a:fld id="{9D27B126-BF0E-490E-91D9-F99C76BF9F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par>
    </p:tnLst>
  </p:timing>
  <p:hf hd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S PGothic" panose="020B0600070205080204" pitchFamily="34" charset="-128"/>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hyperlink" Target="http://quizlet.com/10015198/verbes-irreguliers-"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I4YoBuJCbfo&amp;ab_channel=EmmanuelTenenbau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4" descr="A picture containing fabric, table, red, covered&#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59">
            <a:extLst>
              <a:ext uri="{FF2B5EF4-FFF2-40B4-BE49-F238E27FC236}">
                <a16:creationId xmlns:a16="http://schemas.microsoft.com/office/drawing/2014/main" id="{2644B391-9BFE-445C-A9EC-F544BB85FBC7}"/>
              </a:ext>
              <a:ext uri="{C183D7F6-B498-43B3-948B-1728B52AA6E4}"/>
            </a:extLst>
          </p:cNvPr>
          <p:cNvSpPr>
            <a:spLocks noGrp="1" noRot="1" noChangeAspect="1" noMove="1" noResize="1" noEditPoints="1" noAdjustHandles="1" noChangeArrowheads="1" noChangeShapeType="1" noTextEdit="1"/>
          </p:cNvSpPr>
          <p:nvPr/>
        </p:nvSpPr>
        <p:spPr>
          <a:xfrm>
            <a:off x="936625" y="1808163"/>
            <a:ext cx="5453063" cy="3241675"/>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extLst>
          </p:cNvPr>
          <p:cNvSpPr>
            <a:spLocks noGrp="1" noRot="1" noChangeAspect="1" noMove="1" noResize="1" noEditPoints="1" noAdjustHandles="1" noChangeArrowheads="1" noChangeShapeType="1" noTextEdit="1"/>
          </p:cNvSpPr>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350" y="2349500"/>
            <a:ext cx="4775200" cy="1631950"/>
          </a:xfrm>
        </p:spPr>
        <p:txBody>
          <a:bodyPr rtlCol="0"/>
          <a:lstStyle/>
          <a:p>
            <a:pPr fontAlgn="auto">
              <a:spcAft>
                <a:spcPts val="0"/>
              </a:spcAft>
              <a:defRPr/>
            </a:pPr>
            <a:r>
              <a:rPr sz="4400" smtClean="0">
                <a:solidFill>
                  <a:schemeClr val="tx1"/>
                </a:solidFill>
              </a:rPr>
              <a:t>Passé </a:t>
            </a:r>
            <a:r>
              <a:rPr sz="4400" err="1" smtClean="0">
                <a:solidFill>
                  <a:schemeClr val="tx1"/>
                </a:solidFill>
              </a:rPr>
              <a:t>Composé</a:t>
            </a:r>
            <a:r>
              <a:rPr sz="4400" smtClean="0">
                <a:solidFill>
                  <a:schemeClr val="tx1"/>
                </a:solidFill>
              </a:rPr>
              <a:t> vs </a:t>
            </a:r>
            <a:r>
              <a:rPr sz="4400" err="1" smtClean="0">
                <a:solidFill>
                  <a:schemeClr val="tx1"/>
                </a:solidFill>
              </a:rPr>
              <a:t>Imparfait</a:t>
            </a:r>
            <a:r>
              <a:rPr sz="4400" smtClean="0">
                <a:solidFill>
                  <a:schemeClr val="tx1"/>
                </a:solidFill>
              </a:rPr>
              <a:t> </a:t>
            </a:r>
            <a:endParaRPr sz="440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350" y="3990975"/>
            <a:ext cx="4775200" cy="558800"/>
          </a:xfrm>
        </p:spPr>
        <p:txBody>
          <a:bodyPr rtlCol="0"/>
          <a:lstStyle/>
          <a:p>
            <a:pPr fontAlgn="auto">
              <a:spcAft>
                <a:spcPts val="0"/>
              </a:spcAft>
              <a:buClr>
                <a:schemeClr val="tx1">
                  <a:lumMod val="85000"/>
                  <a:lumOff val="15000"/>
                </a:schemeClr>
              </a:buClr>
              <a:defRPr/>
            </a:pPr>
            <a:r>
              <a:rPr lang="en-US">
                <a:solidFill>
                  <a:schemeClr val="tx1"/>
                </a:solidFill>
              </a:rPr>
              <a:t>Sit Dolor Amet</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1"/>
          </p:nvPr>
        </p:nvSpPr>
        <p:spPr>
          <a:noFill/>
        </p:spPr>
        <p:txBody>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5pPr>
            <a:lvl6pPr marL="25146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6pPr>
            <a:lvl7pPr marL="29718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7pPr>
            <a:lvl8pPr marL="34290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8pPr>
            <a:lvl9pPr marL="3886200" indent="-228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venir Next LT Pro"/>
              </a:defRPr>
            </a:lvl9pPr>
          </a:lstStyle>
          <a:p>
            <a:pPr eaLnBrk="0" fontAlgn="base" hangingPunct="0">
              <a:spcBef>
                <a:spcPct val="0"/>
              </a:spcBef>
              <a:spcAft>
                <a:spcPct val="0"/>
              </a:spcAft>
              <a:buClr>
                <a:srgbClr val="000000"/>
              </a:buClr>
              <a:buSzPct val="100000"/>
            </a:pPr>
            <a:r>
              <a:rPr lang="en-US" altLang="en-US" smtClean="0">
                <a:solidFill>
                  <a:srgbClr val="000000"/>
                </a:solidFill>
                <a:latin typeface="Arial" panose="020B0604020202020204" pitchFamily="34" charset="0"/>
                <a:ea typeface="MS PGothic" panose="020B0600070205080204" pitchFamily="34" charset="-128"/>
              </a:rPr>
              <a:t>PB.1-</a:t>
            </a:r>
            <a:fld id="{1C052381-E7C4-4A55-A68F-66B763F2163A}" type="slidenum">
              <a:rPr lang="en-US" altLang="en-US" smtClean="0">
                <a:solidFill>
                  <a:srgbClr val="000000"/>
                </a:solidFill>
                <a:latin typeface="Arial" panose="020B0604020202020204" pitchFamily="34" charset="0"/>
                <a:ea typeface="MS PGothic" panose="020B0600070205080204" pitchFamily="34" charset="-128"/>
              </a:rPr>
              <a:pPr eaLnBrk="0" fontAlgn="base" hangingPunct="0">
                <a:spcBef>
                  <a:spcPct val="0"/>
                </a:spcBef>
                <a:spcAft>
                  <a:spcPct val="0"/>
                </a:spcAft>
                <a:buClr>
                  <a:srgbClr val="000000"/>
                </a:buClr>
                <a:buSzPct val="100000"/>
              </a:pPr>
              <a:t>10</a:t>
            </a:fld>
            <a:endParaRPr lang="en-US" altLang="en-US" smtClean="0">
              <a:solidFill>
                <a:srgbClr val="000000"/>
              </a:solidFill>
              <a:latin typeface="Arial" panose="020B0604020202020204" pitchFamily="34" charset="0"/>
              <a:ea typeface="MS PGothic" panose="020B0600070205080204" pitchFamily="34" charset="-128"/>
            </a:endParaRPr>
          </a:p>
        </p:txBody>
      </p:sp>
      <p:sp>
        <p:nvSpPr>
          <p:cNvPr id="27651" name="Text Box 1"/>
          <p:cNvSpPr txBox="1">
            <a:spLocks noChangeArrowheads="1"/>
          </p:cNvSpPr>
          <p:nvPr/>
        </p:nvSpPr>
        <p:spPr bwMode="auto">
          <a:xfrm>
            <a:off x="2208213" y="1860550"/>
            <a:ext cx="8077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1pPr>
            <a:lvl2pPr marL="742950" indent="-285750" defTabSz="4572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2pPr>
            <a:lvl3pPr marL="1143000" indent="-228600" defTabSz="4572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3pPr>
            <a:lvl4pPr marL="1600200" indent="-228600" defTabSz="4572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4pPr>
            <a:lvl5pPr marL="2057400" indent="-228600" defTabSz="4572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5pPr>
            <a:lvl6pPr marL="2514600" indent="-228600" defTabSz="4572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6pPr>
            <a:lvl7pPr marL="2971800" indent="-228600" defTabSz="4572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7pPr>
            <a:lvl8pPr marL="3429000" indent="-228600" defTabSz="4572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8pPr>
            <a:lvl9pPr marL="3886200" indent="-228600" defTabSz="4572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9pPr>
          </a:lstStyle>
          <a:p>
            <a:pPr>
              <a:spcBef>
                <a:spcPts val="1500"/>
              </a:spcBef>
              <a:spcAft>
                <a:spcPts val="750"/>
              </a:spcAft>
              <a:buClr>
                <a:srgbClr val="000000"/>
              </a:buClr>
              <a:buSzPct val="100000"/>
            </a:pPr>
            <a:r>
              <a:rPr lang="en-US" altLang="en-US" sz="2400">
                <a:solidFill>
                  <a:srgbClr val="000000"/>
                </a:solidFill>
                <a:latin typeface="Arial" panose="020B0604020202020204" pitchFamily="34" charset="0"/>
                <a:ea typeface="MS PGothic" panose="020B0600070205080204" pitchFamily="34" charset="-128"/>
              </a:rPr>
              <a:t>Certain expressions like </a:t>
            </a:r>
            <a:r>
              <a:rPr lang="en-US" altLang="en-US" sz="2400" b="1">
                <a:solidFill>
                  <a:srgbClr val="2483C8"/>
                </a:solidFill>
                <a:latin typeface="Arial" panose="020B0604020202020204" pitchFamily="34" charset="0"/>
                <a:ea typeface="MS PGothic" panose="020B0600070205080204" pitchFamily="34" charset="-128"/>
              </a:rPr>
              <a:t>soudain</a:t>
            </a:r>
            <a:r>
              <a:rPr lang="en-US" altLang="en-US" sz="2400">
                <a:solidFill>
                  <a:srgbClr val="000000"/>
                </a:solidFill>
                <a:latin typeface="Arial" panose="020B0604020202020204" pitchFamily="34" charset="0"/>
                <a:ea typeface="MS PGothic" panose="020B0600070205080204" pitchFamily="34" charset="-128"/>
              </a:rPr>
              <a:t>,</a:t>
            </a:r>
            <a:r>
              <a:rPr lang="en-US" altLang="en-US" sz="2400">
                <a:solidFill>
                  <a:srgbClr val="2483C8"/>
                </a:solidFill>
                <a:latin typeface="Arial" panose="020B0604020202020204" pitchFamily="34" charset="0"/>
                <a:ea typeface="MS PGothic" panose="020B0600070205080204" pitchFamily="34" charset="-128"/>
              </a:rPr>
              <a:t> </a:t>
            </a:r>
            <a:r>
              <a:rPr lang="en-US" altLang="en-US" sz="2400" b="1">
                <a:solidFill>
                  <a:srgbClr val="2483C8"/>
                </a:solidFill>
                <a:latin typeface="Arial" panose="020B0604020202020204" pitchFamily="34" charset="0"/>
                <a:ea typeface="MS PGothic" panose="020B0600070205080204" pitchFamily="34" charset="-128"/>
              </a:rPr>
              <a:t>tout à coup</a:t>
            </a:r>
            <a:r>
              <a:rPr lang="en-US" altLang="en-US" sz="2400">
                <a:solidFill>
                  <a:srgbClr val="000000"/>
                </a:solidFill>
                <a:latin typeface="Arial" panose="020B0604020202020204" pitchFamily="34" charset="0"/>
                <a:ea typeface="MS PGothic" panose="020B0600070205080204" pitchFamily="34" charset="-128"/>
              </a:rPr>
              <a:t>,</a:t>
            </a:r>
            <a:r>
              <a:rPr lang="en-US" altLang="en-US" sz="2400">
                <a:solidFill>
                  <a:srgbClr val="2483C8"/>
                </a:solidFill>
                <a:latin typeface="Arial" panose="020B0604020202020204" pitchFamily="34" charset="0"/>
                <a:ea typeface="MS PGothic" panose="020B0600070205080204" pitchFamily="34" charset="-128"/>
              </a:rPr>
              <a:t> </a:t>
            </a:r>
            <a:r>
              <a:rPr lang="en-US" altLang="en-US" sz="2400" b="1">
                <a:solidFill>
                  <a:srgbClr val="2483C8"/>
                </a:solidFill>
                <a:latin typeface="Arial" panose="020B0604020202020204" pitchFamily="34" charset="0"/>
                <a:ea typeface="MS PGothic" panose="020B0600070205080204" pitchFamily="34" charset="-128"/>
              </a:rPr>
              <a:t>autrefois</a:t>
            </a:r>
            <a:r>
              <a:rPr lang="en-US" altLang="en-US" sz="2400">
                <a:solidFill>
                  <a:srgbClr val="000000"/>
                </a:solidFill>
                <a:latin typeface="Arial" panose="020B0604020202020204" pitchFamily="34" charset="0"/>
                <a:ea typeface="MS PGothic" panose="020B0600070205080204" pitchFamily="34" charset="-128"/>
              </a:rPr>
              <a:t>, </a:t>
            </a:r>
            <a:r>
              <a:rPr lang="en-US" altLang="en-US" sz="2400" b="1">
                <a:solidFill>
                  <a:srgbClr val="2483C8"/>
                </a:solidFill>
                <a:latin typeface="Arial" panose="020B0604020202020204" pitchFamily="34" charset="0"/>
                <a:ea typeface="MS PGothic" panose="020B0600070205080204" pitchFamily="34" charset="-128"/>
              </a:rPr>
              <a:t>une fois</a:t>
            </a:r>
            <a:r>
              <a:rPr lang="en-US" altLang="en-US" sz="2400">
                <a:solidFill>
                  <a:srgbClr val="000000"/>
                </a:solidFill>
                <a:latin typeface="Arial" panose="020B0604020202020204" pitchFamily="34" charset="0"/>
                <a:ea typeface="MS PGothic" panose="020B0600070205080204" pitchFamily="34" charset="-128"/>
              </a:rPr>
              <a:t>, </a:t>
            </a:r>
            <a:r>
              <a:rPr lang="en-US" altLang="en-US" sz="2400" b="1">
                <a:solidFill>
                  <a:srgbClr val="2483C8"/>
                </a:solidFill>
                <a:latin typeface="Arial" panose="020B0604020202020204" pitchFamily="34" charset="0"/>
                <a:ea typeface="MS PGothic" panose="020B0600070205080204" pitchFamily="34" charset="-128"/>
              </a:rPr>
              <a:t>d’habitude</a:t>
            </a:r>
            <a:r>
              <a:rPr lang="en-US" altLang="en-US" sz="2400">
                <a:solidFill>
                  <a:srgbClr val="000000"/>
                </a:solidFill>
                <a:latin typeface="Arial" panose="020B0604020202020204" pitchFamily="34" charset="0"/>
                <a:ea typeface="MS PGothic" panose="020B0600070205080204" pitchFamily="34" charset="-128"/>
              </a:rPr>
              <a:t>, </a:t>
            </a:r>
            <a:r>
              <a:rPr lang="en-US" altLang="en-US" sz="2400" b="1">
                <a:solidFill>
                  <a:srgbClr val="2483C8"/>
                </a:solidFill>
                <a:latin typeface="Arial" panose="020B0604020202020204" pitchFamily="34" charset="0"/>
                <a:ea typeface="MS PGothic" panose="020B0600070205080204" pitchFamily="34" charset="-128"/>
              </a:rPr>
              <a:t>souvent</a:t>
            </a:r>
            <a:r>
              <a:rPr lang="en-US" altLang="en-US" sz="2400">
                <a:solidFill>
                  <a:srgbClr val="000000"/>
                </a:solidFill>
                <a:latin typeface="Arial" panose="020B0604020202020204" pitchFamily="34" charset="0"/>
                <a:ea typeface="MS PGothic" panose="020B0600070205080204" pitchFamily="34" charset="-128"/>
              </a:rPr>
              <a:t>, </a:t>
            </a:r>
            <a:r>
              <a:rPr lang="en-US" altLang="en-US" sz="2400" b="1">
                <a:solidFill>
                  <a:srgbClr val="2483C8"/>
                </a:solidFill>
                <a:latin typeface="Arial" panose="020B0604020202020204" pitchFamily="34" charset="0"/>
                <a:ea typeface="MS PGothic" panose="020B0600070205080204" pitchFamily="34" charset="-128"/>
              </a:rPr>
              <a:t>toujours</a:t>
            </a:r>
            <a:r>
              <a:rPr lang="en-US" altLang="en-US" sz="2400">
                <a:solidFill>
                  <a:srgbClr val="000000"/>
                </a:solidFill>
                <a:latin typeface="Arial" panose="020B0604020202020204" pitchFamily="34" charset="0"/>
                <a:ea typeface="MS PGothic" panose="020B0600070205080204" pitchFamily="34" charset="-128"/>
              </a:rPr>
              <a:t>, </a:t>
            </a:r>
            <a:r>
              <a:rPr lang="en-US" altLang="en-US" sz="2400" b="1">
                <a:solidFill>
                  <a:srgbClr val="2483C8"/>
                </a:solidFill>
                <a:latin typeface="Arial" panose="020B0604020202020204" pitchFamily="34" charset="0"/>
                <a:ea typeface="MS PGothic" panose="020B0600070205080204" pitchFamily="34" charset="-128"/>
              </a:rPr>
              <a:t>etc</a:t>
            </a:r>
            <a:r>
              <a:rPr lang="en-US" altLang="en-US" sz="2400" b="1">
                <a:solidFill>
                  <a:srgbClr val="000000"/>
                </a:solidFill>
                <a:latin typeface="Arial" panose="020B0604020202020204" pitchFamily="34" charset="0"/>
                <a:ea typeface="MS PGothic" panose="020B0600070205080204" pitchFamily="34" charset="-128"/>
              </a:rPr>
              <a:t> </a:t>
            </a:r>
            <a:r>
              <a:rPr lang="en-US" altLang="en-US" sz="2400">
                <a:solidFill>
                  <a:srgbClr val="000000"/>
                </a:solidFill>
                <a:latin typeface="Arial" panose="020B0604020202020204" pitchFamily="34" charset="0"/>
                <a:ea typeface="MS PGothic" panose="020B0600070205080204" pitchFamily="34" charset="-128"/>
              </a:rPr>
              <a:t>serve as clues to signal a particular past tense.</a:t>
            </a:r>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384550"/>
            <a:ext cx="62484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ject 3"/>
          <p:cNvSpPr>
            <a:spLocks noChangeArrowheads="1"/>
          </p:cNvSpPr>
          <p:nvPr/>
        </p:nvSpPr>
        <p:spPr bwMode="auto">
          <a:xfrm>
            <a:off x="1722438" y="460375"/>
            <a:ext cx="9144000" cy="59436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venir Next LT Pro"/>
              </a:defRPr>
            </a:lvl1pPr>
            <a:lvl2pPr marL="742950" indent="-285750">
              <a:defRPr>
                <a:solidFill>
                  <a:schemeClr val="tx1"/>
                </a:solidFill>
                <a:latin typeface="Avenir Next LT Pro"/>
              </a:defRPr>
            </a:lvl2pPr>
            <a:lvl3pPr marL="1143000" indent="-228600">
              <a:defRPr>
                <a:solidFill>
                  <a:schemeClr val="tx1"/>
                </a:solidFill>
                <a:latin typeface="Avenir Next LT Pro"/>
              </a:defRPr>
            </a:lvl3pPr>
            <a:lvl4pPr marL="1600200" indent="-228600">
              <a:defRPr>
                <a:solidFill>
                  <a:schemeClr val="tx1"/>
                </a:solidFill>
                <a:latin typeface="Avenir Next LT Pro"/>
              </a:defRPr>
            </a:lvl4pPr>
            <a:lvl5pPr marL="2057400" indent="-228600">
              <a:defRPr>
                <a:solidFill>
                  <a:schemeClr val="tx1"/>
                </a:solidFill>
                <a:latin typeface="Avenir Next LT Pro"/>
              </a:defRPr>
            </a:lvl5pPr>
            <a:lvl6pPr marL="2514600" indent="-228600" fontAlgn="base">
              <a:spcBef>
                <a:spcPct val="0"/>
              </a:spcBef>
              <a:spcAft>
                <a:spcPct val="0"/>
              </a:spcAft>
              <a:defRPr>
                <a:solidFill>
                  <a:schemeClr val="tx1"/>
                </a:solidFill>
                <a:latin typeface="Avenir Next LT Pro"/>
              </a:defRPr>
            </a:lvl6pPr>
            <a:lvl7pPr marL="2971800" indent="-228600" fontAlgn="base">
              <a:spcBef>
                <a:spcPct val="0"/>
              </a:spcBef>
              <a:spcAft>
                <a:spcPct val="0"/>
              </a:spcAft>
              <a:defRPr>
                <a:solidFill>
                  <a:schemeClr val="tx1"/>
                </a:solidFill>
                <a:latin typeface="Avenir Next LT Pro"/>
              </a:defRPr>
            </a:lvl7pPr>
            <a:lvl8pPr marL="3429000" indent="-228600" fontAlgn="base">
              <a:spcBef>
                <a:spcPct val="0"/>
              </a:spcBef>
              <a:spcAft>
                <a:spcPct val="0"/>
              </a:spcAft>
              <a:defRPr>
                <a:solidFill>
                  <a:schemeClr val="tx1"/>
                </a:solidFill>
                <a:latin typeface="Avenir Next LT Pro"/>
              </a:defRPr>
            </a:lvl8pPr>
            <a:lvl9pPr marL="3886200" indent="-228600" fontAlgn="base">
              <a:spcBef>
                <a:spcPct val="0"/>
              </a:spcBef>
              <a:spcAft>
                <a:spcPct val="0"/>
              </a:spcAft>
              <a:defRPr>
                <a:solidFill>
                  <a:schemeClr val="tx1"/>
                </a:solidFill>
                <a:latin typeface="Avenir Next LT Pro"/>
              </a:defRPr>
            </a:lvl9pPr>
          </a:lstStyle>
          <a:p>
            <a:pPr eaLnBrk="1" hangingPunct="1"/>
            <a:endParaRPr lang="fr-CA" altLang="en-US">
              <a:solidFill>
                <a:srgbClr val="000000"/>
              </a:solidFill>
              <a:latin typeface="Calibri" panose="020F0502020204030204" pitchFamily="34" charset="0"/>
              <a:ea typeface="MS PGothic" panose="020B0600070205080204" pitchFamily="34" charset="-128"/>
            </a:endParaRPr>
          </a:p>
        </p:txBody>
      </p:sp>
      <p:sp>
        <p:nvSpPr>
          <p:cNvPr id="29699" name="object 2"/>
          <p:cNvSpPr>
            <a:spLocks noGrp="1"/>
          </p:cNvSpPr>
          <p:nvPr>
            <p:ph type="title"/>
          </p:nvPr>
        </p:nvSpPr>
        <p:spPr>
          <a:xfrm>
            <a:off x="5010150" y="111125"/>
            <a:ext cx="1941513" cy="696913"/>
          </a:xfrm>
        </p:spPr>
        <p:txBody>
          <a:bodyPr tIns="12700"/>
          <a:lstStyle/>
          <a:p>
            <a:pPr marL="12700">
              <a:spcBef>
                <a:spcPts val="100"/>
              </a:spcBef>
            </a:pPr>
            <a:r>
              <a:rPr lang="fr-CA" altLang="en-US" smtClean="0">
                <a:latin typeface="Calibri" panose="020F0502020204030204" pitchFamily="34" charset="0"/>
                <a:cs typeface="Calibri" panose="020F0502020204030204" pitchFamily="34" charset="0"/>
              </a:rPr>
              <a:t>Le passé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object 2"/>
          <p:cNvSpPr>
            <a:spLocks noGrp="1"/>
          </p:cNvSpPr>
          <p:nvPr>
            <p:ph type="title"/>
          </p:nvPr>
        </p:nvSpPr>
        <p:spPr>
          <a:xfrm>
            <a:off x="3783013" y="387350"/>
            <a:ext cx="4676775" cy="696913"/>
          </a:xfrm>
        </p:spPr>
        <p:txBody>
          <a:bodyPr tIns="13335"/>
          <a:lstStyle/>
          <a:p>
            <a:pPr marL="12700" eaLnBrk="1" hangingPunct="1">
              <a:spcBef>
                <a:spcPts val="100"/>
              </a:spcBef>
            </a:pPr>
            <a:r>
              <a:rPr lang="fr-CA" altLang="en-US" sz="2400" b="1" smtClean="0">
                <a:latin typeface="Constantia" panose="02030602050306030303" pitchFamily="18" charset="0"/>
              </a:rPr>
              <a:t>Le</a:t>
            </a:r>
            <a:r>
              <a:rPr lang="fr-CA" altLang="en-US" b="1" smtClean="0">
                <a:latin typeface="Constantia" panose="02030602050306030303" pitchFamily="18" charset="0"/>
              </a:rPr>
              <a:t> passé composé</a:t>
            </a:r>
          </a:p>
        </p:txBody>
      </p:sp>
      <p:sp>
        <p:nvSpPr>
          <p:cNvPr id="30723" name="object 3"/>
          <p:cNvSpPr txBox="1">
            <a:spLocks noChangeArrowheads="1"/>
          </p:cNvSpPr>
          <p:nvPr/>
        </p:nvSpPr>
        <p:spPr bwMode="auto">
          <a:xfrm>
            <a:off x="1984375" y="1206500"/>
            <a:ext cx="761047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9855" rIns="0" bIns="0">
            <a:spAutoFit/>
          </a:bodyPr>
          <a:lstStyle>
            <a:lvl1pPr marL="355600" indent="-342900" defTabSz="457200">
              <a:spcBef>
                <a:spcPct val="20000"/>
              </a:spcBef>
              <a:tabLst>
                <a:tab pos="354013" algn="l"/>
                <a:tab pos="355600" algn="l"/>
              </a:tabLst>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tabLst>
                <a:tab pos="354013" algn="l"/>
                <a:tab pos="355600" algn="l"/>
              </a:tabLst>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tabLst>
                <a:tab pos="354013" algn="l"/>
                <a:tab pos="355600" algn="l"/>
              </a:tabLst>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tabLst>
                <a:tab pos="354013" algn="l"/>
                <a:tab pos="355600" algn="l"/>
              </a:tabLst>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tabLst>
                <a:tab pos="354013" algn="l"/>
                <a:tab pos="355600" algn="l"/>
              </a:tabLst>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ea typeface="MS PGothic" panose="020B0600070205080204" pitchFamily="34" charset="-128"/>
              </a:defRPr>
            </a:lvl9pPr>
          </a:lstStyle>
          <a:p>
            <a:pPr eaLnBrk="1" hangingPunct="1">
              <a:spcBef>
                <a:spcPts val="863"/>
              </a:spcBef>
              <a:buFontTx/>
              <a:buChar char="-"/>
            </a:pPr>
            <a:r>
              <a:rPr lang="fr-CA" altLang="en-US" sz="3200">
                <a:solidFill>
                  <a:srgbClr val="000000"/>
                </a:solidFill>
                <a:latin typeface="Constantia" panose="02030602050306030303" pitchFamily="18" charset="0"/>
              </a:rPr>
              <a:t>actions that have been completed</a:t>
            </a:r>
          </a:p>
          <a:p>
            <a:pPr eaLnBrk="1" hangingPunct="1">
              <a:spcBef>
                <a:spcPts val="775"/>
              </a:spcBef>
              <a:buFontTx/>
              <a:buChar char="-"/>
            </a:pPr>
            <a:r>
              <a:rPr lang="fr-CA" altLang="en-US" sz="3200">
                <a:solidFill>
                  <a:srgbClr val="000000"/>
                </a:solidFill>
                <a:latin typeface="Constantia" panose="02030602050306030303" pitchFamily="18" charset="0"/>
              </a:rPr>
              <a:t>plot </a:t>
            </a:r>
            <a:r>
              <a:rPr lang="fr-CA" altLang="en-US" sz="3200" i="1">
                <a:solidFill>
                  <a:srgbClr val="000000"/>
                </a:solidFill>
                <a:latin typeface="Constantia" panose="02030602050306030303" pitchFamily="18" charset="0"/>
              </a:rPr>
              <a:t>(l</a:t>
            </a:r>
            <a:r>
              <a:rPr lang="ja-JP" altLang="fr-CA" sz="3200" i="1">
                <a:solidFill>
                  <a:srgbClr val="000000"/>
                </a:solidFill>
                <a:latin typeface="Constantia" panose="02030602050306030303" pitchFamily="18" charset="0"/>
              </a:rPr>
              <a:t>’</a:t>
            </a:r>
            <a:r>
              <a:rPr lang="fr-CA" altLang="en-US" sz="3200" i="1">
                <a:solidFill>
                  <a:srgbClr val="000000"/>
                </a:solidFill>
                <a:latin typeface="Constantia" panose="02030602050306030303" pitchFamily="18" charset="0"/>
              </a:rPr>
              <a:t>intrigue</a:t>
            </a:r>
            <a:r>
              <a:rPr lang="fr-CA" altLang="en-US" sz="3200">
                <a:solidFill>
                  <a:srgbClr val="000000"/>
                </a:solidFill>
                <a:latin typeface="Constantia" panose="02030602050306030303" pitchFamily="18" charset="0"/>
              </a:rPr>
              <a:t>)</a:t>
            </a:r>
          </a:p>
          <a:p>
            <a:pPr eaLnBrk="1" hangingPunct="1">
              <a:spcBef>
                <a:spcPts val="775"/>
              </a:spcBef>
              <a:buFontTx/>
              <a:buChar char="-"/>
            </a:pPr>
            <a:r>
              <a:rPr lang="fr-CA" altLang="en-US" sz="3200">
                <a:solidFill>
                  <a:srgbClr val="000000"/>
                </a:solidFill>
                <a:latin typeface="Constantia" panose="02030602050306030303" pitchFamily="18" charset="0"/>
              </a:rPr>
              <a:t>whatever pushes my story forward</a:t>
            </a:r>
          </a:p>
          <a:p>
            <a:pPr eaLnBrk="1" hangingPunct="1">
              <a:spcBef>
                <a:spcPts val="775"/>
              </a:spcBef>
              <a:buFontTx/>
              <a:buChar char="-"/>
            </a:pPr>
            <a:r>
              <a:rPr lang="fr-CA" altLang="en-US" sz="3200">
                <a:solidFill>
                  <a:srgbClr val="000000"/>
                </a:solidFill>
                <a:latin typeface="Constantia" panose="02030602050306030303" pitchFamily="18" charset="0"/>
              </a:rPr>
              <a:t>what </a:t>
            </a:r>
            <a:r>
              <a:rPr lang="fr-CA" altLang="en-US" sz="3200" i="1">
                <a:solidFill>
                  <a:srgbClr val="000000"/>
                </a:solidFill>
                <a:latin typeface="Constantia" panose="02030602050306030303" pitchFamily="18" charset="0"/>
              </a:rPr>
              <a:t>happened </a:t>
            </a:r>
            <a:r>
              <a:rPr lang="fr-CA" altLang="en-US" sz="3200">
                <a:solidFill>
                  <a:srgbClr val="000000"/>
                </a:solidFill>
                <a:latin typeface="Constantia" panose="02030602050306030303" pitchFamily="18" charset="0"/>
              </a:rPr>
              <a:t>in the story (</a:t>
            </a:r>
            <a:r>
              <a:rPr lang="fr-CA" altLang="en-US" sz="3200" i="1">
                <a:solidFill>
                  <a:srgbClr val="000000"/>
                </a:solidFill>
                <a:latin typeface="Constantia" panose="02030602050306030303" pitchFamily="18" charset="0"/>
              </a:rPr>
              <a:t>la narration)</a:t>
            </a:r>
            <a:endParaRPr lang="fr-CA" altLang="en-US" sz="3200">
              <a:solidFill>
                <a:srgbClr val="000000"/>
              </a:solidFill>
              <a:latin typeface="Constantia" panose="02030602050306030303" pitchFamily="18" charset="0"/>
            </a:endParaRPr>
          </a:p>
        </p:txBody>
      </p:sp>
      <p:sp>
        <p:nvSpPr>
          <p:cNvPr id="30724" name="object 4"/>
          <p:cNvSpPr>
            <a:spLocks noChangeArrowheads="1"/>
          </p:cNvSpPr>
          <p:nvPr/>
        </p:nvSpPr>
        <p:spPr bwMode="auto">
          <a:xfrm>
            <a:off x="4648200" y="3910013"/>
            <a:ext cx="2001838" cy="26241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fr-CA" altLang="en-US">
              <a:solidFill>
                <a:srgbClr val="000000"/>
              </a:solidFill>
            </a:endParaRPr>
          </a:p>
        </p:txBody>
      </p:sp>
      <p:sp>
        <p:nvSpPr>
          <p:cNvPr id="30725" name="object 5"/>
          <p:cNvSpPr>
            <a:spLocks noChangeArrowheads="1"/>
          </p:cNvSpPr>
          <p:nvPr/>
        </p:nvSpPr>
        <p:spPr bwMode="auto">
          <a:xfrm>
            <a:off x="6965950" y="4041775"/>
            <a:ext cx="3263900" cy="26368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fr-CA" altLang="en-US">
              <a:solidFill>
                <a:srgbClr val="000000"/>
              </a:solidFill>
            </a:endParaRPr>
          </a:p>
        </p:txBody>
      </p:sp>
      <p:sp>
        <p:nvSpPr>
          <p:cNvPr id="30726" name="object 6"/>
          <p:cNvSpPr>
            <a:spLocks noChangeArrowheads="1"/>
          </p:cNvSpPr>
          <p:nvPr/>
        </p:nvSpPr>
        <p:spPr bwMode="auto">
          <a:xfrm>
            <a:off x="2133600" y="3763963"/>
            <a:ext cx="2057400" cy="29146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fr-CA" altLang="en-US">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838" y="461963"/>
            <a:ext cx="3616325" cy="690562"/>
          </a:xfrm>
        </p:spPr>
        <p:txBody>
          <a:bodyPr tIns="13335" rtlCol="0"/>
          <a:lstStyle/>
          <a:p>
            <a:pPr marL="16510" eaLnBrk="1" fontAlgn="auto" hangingPunct="1">
              <a:spcBef>
                <a:spcPts val="105"/>
              </a:spcBef>
              <a:spcAft>
                <a:spcPts val="0"/>
              </a:spcAft>
              <a:defRPr/>
            </a:pPr>
            <a:r>
              <a:rPr spc="-15" dirty="0">
                <a:ea typeface="+mj-ea"/>
              </a:rPr>
              <a:t>Formation:</a:t>
            </a:r>
          </a:p>
        </p:txBody>
      </p:sp>
      <p:sp>
        <p:nvSpPr>
          <p:cNvPr id="31747" name="object 3"/>
          <p:cNvSpPr txBox="1">
            <a:spLocks noChangeArrowheads="1"/>
          </p:cNvSpPr>
          <p:nvPr/>
        </p:nvSpPr>
        <p:spPr bwMode="auto">
          <a:xfrm>
            <a:off x="1908175" y="1354138"/>
            <a:ext cx="8201025"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4300" rIns="0" bIns="0">
            <a:spAutoFit/>
          </a:bodyPr>
          <a:lstStyle>
            <a:lvl1pPr marL="355600" indent="-342900" defTabSz="457200">
              <a:spcBef>
                <a:spcPct val="20000"/>
              </a:spcBef>
              <a:tabLst>
                <a:tab pos="354013" algn="l"/>
                <a:tab pos="355600" algn="l"/>
              </a:tabLst>
              <a:defRPr>
                <a:solidFill>
                  <a:schemeClr val="tx1"/>
                </a:solidFill>
                <a:latin typeface="Calibri" panose="020F0502020204030204" pitchFamily="34" charset="0"/>
                <a:ea typeface="MS PGothic" panose="020B0600070205080204" pitchFamily="34" charset="-128"/>
              </a:defRPr>
            </a:lvl1pPr>
            <a:lvl2pPr marL="927100" indent="-457200" defTabSz="457200">
              <a:spcBef>
                <a:spcPct val="20000"/>
              </a:spcBef>
              <a:tabLst>
                <a:tab pos="354013" algn="l"/>
                <a:tab pos="355600" algn="l"/>
              </a:tabLst>
              <a:defRPr>
                <a:solidFill>
                  <a:schemeClr val="tx1"/>
                </a:solidFill>
                <a:latin typeface="Calibri" panose="020F0502020204030204" pitchFamily="34" charset="0"/>
                <a:ea typeface="MS PGothic" panose="020B0600070205080204" pitchFamily="34" charset="-128"/>
              </a:defRPr>
            </a:lvl2pPr>
            <a:lvl3pPr marL="3898900" indent="-228600" defTabSz="457200">
              <a:spcBef>
                <a:spcPct val="20000"/>
              </a:spcBef>
              <a:tabLst>
                <a:tab pos="354013" algn="l"/>
                <a:tab pos="355600" algn="l"/>
              </a:tabLst>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tabLst>
                <a:tab pos="354013" algn="l"/>
                <a:tab pos="355600" algn="l"/>
              </a:tabLst>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tabLst>
                <a:tab pos="354013" algn="l"/>
                <a:tab pos="355600" algn="l"/>
              </a:tabLst>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ea typeface="MS PGothic" panose="020B0600070205080204" pitchFamily="34" charset="-128"/>
              </a:defRPr>
            </a:lvl9pPr>
          </a:lstStyle>
          <a:p>
            <a:pPr eaLnBrk="1" hangingPunct="1">
              <a:spcBef>
                <a:spcPts val="900"/>
              </a:spcBef>
              <a:buFontTx/>
              <a:buChar char="•"/>
            </a:pPr>
            <a:r>
              <a:rPr lang="fr-CA" altLang="en-US" sz="3200">
                <a:solidFill>
                  <a:srgbClr val="B3A1C6"/>
                </a:solidFill>
                <a:latin typeface="Constantia" panose="02030602050306030303" pitchFamily="18" charset="0"/>
              </a:rPr>
              <a:t>Verbe auxiliaire (avoir/être) </a:t>
            </a:r>
            <a:r>
              <a:rPr lang="fr-CA" altLang="en-US" sz="3200">
                <a:solidFill>
                  <a:srgbClr val="000000"/>
                </a:solidFill>
                <a:latin typeface="Constantia" panose="02030602050306030303" pitchFamily="18" charset="0"/>
              </a:rPr>
              <a:t>+ </a:t>
            </a:r>
            <a:r>
              <a:rPr lang="fr-CA" altLang="en-US" sz="3200">
                <a:solidFill>
                  <a:srgbClr val="9BBA58"/>
                </a:solidFill>
                <a:latin typeface="Constantia" panose="02030602050306030303" pitchFamily="18" charset="0"/>
              </a:rPr>
              <a:t>participe passé</a:t>
            </a:r>
            <a:endParaRPr lang="fr-CA" altLang="en-US" sz="3200">
              <a:solidFill>
                <a:srgbClr val="000000"/>
              </a:solidFill>
              <a:latin typeface="Constantia" panose="02030602050306030303" pitchFamily="18" charset="0"/>
            </a:endParaRPr>
          </a:p>
          <a:p>
            <a:pPr lvl="1" eaLnBrk="1" hangingPunct="1">
              <a:spcBef>
                <a:spcPts val="688"/>
              </a:spcBef>
              <a:buFontTx/>
              <a:buChar char="–"/>
            </a:pPr>
            <a:r>
              <a:rPr lang="fr-CA" altLang="en-US" sz="2800">
                <a:solidFill>
                  <a:srgbClr val="000000"/>
                </a:solidFill>
                <a:latin typeface="Constantia" panose="02030602050306030303" pitchFamily="18" charset="0"/>
              </a:rPr>
              <a:t>Regular past participles are formed:</a:t>
            </a:r>
          </a:p>
          <a:p>
            <a:pPr lvl="2" eaLnBrk="1" hangingPunct="1">
              <a:spcBef>
                <a:spcPts val="550"/>
              </a:spcBef>
              <a:buFontTx/>
              <a:buChar char="•"/>
            </a:pPr>
            <a:r>
              <a:rPr lang="fr-CA" altLang="en-US" sz="2000">
                <a:solidFill>
                  <a:srgbClr val="000000"/>
                </a:solidFill>
                <a:latin typeface="Constantia" panose="02030602050306030303" pitchFamily="18" charset="0"/>
              </a:rPr>
              <a:t>er </a:t>
            </a:r>
            <a:r>
              <a:rPr lang="fr-CA" altLang="en-US" sz="2000">
                <a:solidFill>
                  <a:srgbClr val="000000"/>
                </a:solidFill>
                <a:latin typeface="Wingdings" panose="05000000000000000000" pitchFamily="2" charset="2"/>
              </a:rPr>
              <a:t> </a:t>
            </a:r>
            <a:r>
              <a:rPr lang="fr-CA" altLang="en-US" sz="2000">
                <a:solidFill>
                  <a:srgbClr val="000000"/>
                </a:solidFill>
                <a:latin typeface="Constantia" panose="02030602050306030303" pitchFamily="18" charset="0"/>
              </a:rPr>
              <a:t>é, ir </a:t>
            </a:r>
            <a:r>
              <a:rPr lang="fr-CA" altLang="en-US" sz="2000">
                <a:solidFill>
                  <a:srgbClr val="000000"/>
                </a:solidFill>
                <a:latin typeface="Wingdings" panose="05000000000000000000" pitchFamily="2" charset="2"/>
              </a:rPr>
              <a:t></a:t>
            </a:r>
            <a:r>
              <a:rPr lang="fr-CA" altLang="en-US" sz="2000">
                <a:solidFill>
                  <a:srgbClr val="000000"/>
                </a:solidFill>
                <a:latin typeface="Constantia" panose="02030602050306030303" pitchFamily="18" charset="0"/>
              </a:rPr>
              <a:t>I, re</a:t>
            </a:r>
            <a:r>
              <a:rPr lang="fr-CA" altLang="en-US" sz="2000">
                <a:solidFill>
                  <a:srgbClr val="000000"/>
                </a:solidFill>
                <a:latin typeface="Wingdings" panose="05000000000000000000" pitchFamily="2" charset="2"/>
              </a:rPr>
              <a:t> </a:t>
            </a:r>
            <a:r>
              <a:rPr lang="fr-CA" altLang="en-US" sz="2000">
                <a:solidFill>
                  <a:srgbClr val="000000"/>
                </a:solidFill>
                <a:latin typeface="Constantia" panose="02030602050306030303" pitchFamily="18" charset="0"/>
              </a:rPr>
              <a:t>u</a:t>
            </a:r>
          </a:p>
          <a:p>
            <a:pPr lvl="1" eaLnBrk="1" hangingPunct="1">
              <a:spcBef>
                <a:spcPts val="600"/>
              </a:spcBef>
              <a:buFontTx/>
              <a:buChar char="–"/>
            </a:pPr>
            <a:r>
              <a:rPr lang="fr-CA" altLang="en-US" sz="2800">
                <a:solidFill>
                  <a:srgbClr val="000000"/>
                </a:solidFill>
                <a:latin typeface="Constantia" panose="02030602050306030303" pitchFamily="18" charset="0"/>
              </a:rPr>
              <a:t>Irregular past participles see:</a:t>
            </a:r>
          </a:p>
          <a:p>
            <a:pPr lvl="1" eaLnBrk="1" hangingPunct="1">
              <a:spcBef>
                <a:spcPts val="675"/>
              </a:spcBef>
              <a:buClr>
                <a:srgbClr val="000000"/>
              </a:buClr>
              <a:buFontTx/>
              <a:buChar char="–"/>
            </a:pPr>
            <a:r>
              <a:rPr lang="fr-CA" altLang="en-US" sz="2800" u="sng">
                <a:solidFill>
                  <a:srgbClr val="0000FF"/>
                </a:solidFill>
                <a:latin typeface="Constantia" panose="02030602050306030303" pitchFamily="18" charset="0"/>
                <a:hlinkClick r:id="rId2"/>
              </a:rPr>
              <a:t>http://quizlet.com/10015198/verbes-irreguliers- </a:t>
            </a:r>
            <a:r>
              <a:rPr lang="fr-CA" altLang="en-US" sz="2800">
                <a:solidFill>
                  <a:srgbClr val="000000"/>
                </a:solidFill>
                <a:latin typeface="Constantia" panose="02030602050306030303" pitchFamily="18" charset="0"/>
              </a:rPr>
              <a:t> participe-passe-flash-cards/</a:t>
            </a:r>
          </a:p>
          <a:p>
            <a:pPr eaLnBrk="1" hangingPunct="1">
              <a:spcBef>
                <a:spcPts val="750"/>
              </a:spcBef>
              <a:buFontTx/>
              <a:buChar char="•"/>
            </a:pPr>
            <a:r>
              <a:rPr lang="fr-CA" altLang="en-US" sz="3200">
                <a:solidFill>
                  <a:srgbClr val="000000"/>
                </a:solidFill>
                <a:latin typeface="Constantia" panose="02030602050306030303" pitchFamily="18" charset="0"/>
              </a:rPr>
              <a:t>Verbes that take être have past participles  that agree in number and gender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object 2"/>
          <p:cNvSpPr txBox="1">
            <a:spLocks noChangeArrowheads="1"/>
          </p:cNvSpPr>
          <p:nvPr/>
        </p:nvSpPr>
        <p:spPr bwMode="auto">
          <a:xfrm>
            <a:off x="7394575" y="1512888"/>
            <a:ext cx="155575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100"/>
              </a:spcBef>
            </a:pPr>
            <a:r>
              <a:rPr lang="fr-CA" altLang="en-US" sz="2800">
                <a:solidFill>
                  <a:srgbClr val="FF0000"/>
                </a:solidFill>
                <a:cs typeface="Calibri" panose="020F0502020204030204" pitchFamily="34" charset="0"/>
              </a:rPr>
              <a:t>A</a:t>
            </a:r>
            <a:r>
              <a:rPr lang="fr-CA" altLang="en-US" sz="2800">
                <a:solidFill>
                  <a:srgbClr val="000000"/>
                </a:solidFill>
                <a:cs typeface="Calibri" panose="020F0502020204030204" pitchFamily="34" charset="0"/>
              </a:rPr>
              <a:t>ller  </a:t>
            </a:r>
            <a:r>
              <a:rPr lang="fr-CA" altLang="en-US" sz="2800">
                <a:solidFill>
                  <a:srgbClr val="FF0000"/>
                </a:solidFill>
                <a:cs typeface="Calibri" panose="020F0502020204030204" pitchFamily="34" charset="0"/>
              </a:rPr>
              <a:t>N</a:t>
            </a:r>
            <a:r>
              <a:rPr lang="fr-CA" altLang="en-US" sz="2800">
                <a:solidFill>
                  <a:srgbClr val="000000"/>
                </a:solidFill>
                <a:cs typeface="Calibri" panose="020F0502020204030204" pitchFamily="34" charset="0"/>
              </a:rPr>
              <a:t>aître  </a:t>
            </a:r>
            <a:r>
              <a:rPr lang="fr-CA" altLang="en-US" sz="2800">
                <a:solidFill>
                  <a:srgbClr val="FF0000"/>
                </a:solidFill>
                <a:cs typeface="Calibri" panose="020F0502020204030204" pitchFamily="34" charset="0"/>
              </a:rPr>
              <a:t>D</a:t>
            </a:r>
            <a:r>
              <a:rPr lang="fr-CA" altLang="en-US" sz="2800">
                <a:solidFill>
                  <a:srgbClr val="000000"/>
                </a:solidFill>
                <a:cs typeface="Calibri" panose="020F0502020204030204" pitchFamily="34" charset="0"/>
              </a:rPr>
              <a:t>escendre  </a:t>
            </a:r>
            <a:r>
              <a:rPr lang="fr-CA" altLang="en-US" sz="2800">
                <a:solidFill>
                  <a:srgbClr val="FF0000"/>
                </a:solidFill>
                <a:cs typeface="Calibri" panose="020F0502020204030204" pitchFamily="34" charset="0"/>
              </a:rPr>
              <a:t>E</a:t>
            </a:r>
            <a:r>
              <a:rPr lang="fr-CA" altLang="en-US" sz="2800">
                <a:solidFill>
                  <a:srgbClr val="000000"/>
                </a:solidFill>
                <a:cs typeface="Calibri" panose="020F0502020204030204" pitchFamily="34" charset="0"/>
              </a:rPr>
              <a:t>ntrer  </a:t>
            </a:r>
            <a:r>
              <a:rPr lang="fr-CA" altLang="en-US" sz="2800">
                <a:solidFill>
                  <a:srgbClr val="FF0000"/>
                </a:solidFill>
                <a:cs typeface="Calibri" panose="020F0502020204030204" pitchFamily="34" charset="0"/>
              </a:rPr>
              <a:t>R</a:t>
            </a:r>
            <a:r>
              <a:rPr lang="fr-CA" altLang="en-US" sz="2800">
                <a:solidFill>
                  <a:srgbClr val="000000"/>
                </a:solidFill>
                <a:cs typeface="Calibri" panose="020F0502020204030204" pitchFamily="34" charset="0"/>
              </a:rPr>
              <a:t>entrer  </a:t>
            </a:r>
            <a:r>
              <a:rPr lang="fr-CA" altLang="en-US" sz="2800">
                <a:solidFill>
                  <a:srgbClr val="FF0000"/>
                </a:solidFill>
                <a:cs typeface="Calibri" panose="020F0502020204030204" pitchFamily="34" charset="0"/>
              </a:rPr>
              <a:t>T</a:t>
            </a:r>
            <a:r>
              <a:rPr lang="fr-CA" altLang="en-US" sz="2800">
                <a:solidFill>
                  <a:srgbClr val="000000"/>
                </a:solidFill>
                <a:cs typeface="Calibri" panose="020F0502020204030204" pitchFamily="34" charset="0"/>
              </a:rPr>
              <a:t>omber  </a:t>
            </a:r>
            <a:r>
              <a:rPr lang="fr-CA" altLang="en-US" sz="2800">
                <a:solidFill>
                  <a:srgbClr val="FF0000"/>
                </a:solidFill>
                <a:cs typeface="Calibri" panose="020F0502020204030204" pitchFamily="34" charset="0"/>
              </a:rPr>
              <a:t>R</a:t>
            </a:r>
            <a:r>
              <a:rPr lang="fr-CA" altLang="en-US" sz="2800">
                <a:solidFill>
                  <a:srgbClr val="000000"/>
                </a:solidFill>
                <a:cs typeface="Calibri" panose="020F0502020204030204" pitchFamily="34" charset="0"/>
              </a:rPr>
              <a:t>etourner  </a:t>
            </a:r>
            <a:r>
              <a:rPr lang="fr-CA" altLang="en-US" sz="2800">
                <a:solidFill>
                  <a:srgbClr val="FF0000"/>
                </a:solidFill>
                <a:cs typeface="Calibri" panose="020F0502020204030204" pitchFamily="34" charset="0"/>
              </a:rPr>
              <a:t>A</a:t>
            </a:r>
            <a:r>
              <a:rPr lang="fr-CA" altLang="en-US" sz="2800">
                <a:solidFill>
                  <a:srgbClr val="000000"/>
                </a:solidFill>
                <a:cs typeface="Calibri" panose="020F0502020204030204" pitchFamily="34" charset="0"/>
              </a:rPr>
              <a:t>rriver  </a:t>
            </a:r>
            <a:r>
              <a:rPr lang="fr-CA" altLang="en-US" sz="2800">
                <a:solidFill>
                  <a:srgbClr val="FF0000"/>
                </a:solidFill>
                <a:cs typeface="Calibri" panose="020F0502020204030204" pitchFamily="34" charset="0"/>
              </a:rPr>
              <a:t>M</a:t>
            </a:r>
            <a:r>
              <a:rPr lang="fr-CA" altLang="en-US" sz="2800">
                <a:solidFill>
                  <a:srgbClr val="000000"/>
                </a:solidFill>
                <a:cs typeface="Calibri" panose="020F0502020204030204" pitchFamily="34" charset="0"/>
              </a:rPr>
              <a:t>ourir  </a:t>
            </a:r>
            <a:r>
              <a:rPr lang="fr-CA" altLang="en-US" sz="2800">
                <a:solidFill>
                  <a:srgbClr val="FF0000"/>
                </a:solidFill>
                <a:cs typeface="Calibri" panose="020F0502020204030204" pitchFamily="34" charset="0"/>
              </a:rPr>
              <a:t>P</a:t>
            </a:r>
            <a:r>
              <a:rPr lang="fr-CA" altLang="en-US" sz="2800">
                <a:solidFill>
                  <a:srgbClr val="000000"/>
                </a:solidFill>
                <a:cs typeface="Calibri" panose="020F0502020204030204" pitchFamily="34" charset="0"/>
              </a:rPr>
              <a:t>artir</a:t>
            </a:r>
          </a:p>
        </p:txBody>
      </p:sp>
      <p:sp>
        <p:nvSpPr>
          <p:cNvPr id="3" name="object 3"/>
          <p:cNvSpPr txBox="1"/>
          <p:nvPr/>
        </p:nvSpPr>
        <p:spPr>
          <a:xfrm>
            <a:off x="5794375" y="1524000"/>
            <a:ext cx="1143000" cy="1050925"/>
          </a:xfrm>
          <a:prstGeom prst="rect">
            <a:avLst/>
          </a:prstGeom>
        </p:spPr>
        <p:txBody>
          <a:bodyPr lIns="0" tIns="97790" rIns="0" bIns="0">
            <a:spAutoFit/>
          </a:bodyPr>
          <a:lstStyle/>
          <a:p>
            <a:pPr marL="12700" defTabSz="457200" eaLnBrk="1" fontAlgn="auto" hangingPunct="1">
              <a:spcBef>
                <a:spcPts val="770"/>
              </a:spcBef>
              <a:spcAft>
                <a:spcPts val="0"/>
              </a:spcAft>
              <a:defRPr/>
            </a:pPr>
            <a:r>
              <a:rPr sz="2800" spc="-10" dirty="0">
                <a:solidFill>
                  <a:srgbClr val="FF0000"/>
                </a:solidFill>
                <a:latin typeface="Calibri"/>
                <a:ea typeface="MS PGothic" panose="020B0600070205080204" pitchFamily="34" charset="-128"/>
                <a:cs typeface="Calibri"/>
              </a:rPr>
              <a:t>D</a:t>
            </a:r>
            <a:r>
              <a:rPr sz="2800" spc="-15" dirty="0">
                <a:solidFill>
                  <a:prstClr val="black"/>
                </a:solidFill>
                <a:latin typeface="Calibri"/>
                <a:ea typeface="MS PGothic" panose="020B0600070205080204" pitchFamily="34" charset="-128"/>
                <a:cs typeface="Calibri"/>
              </a:rPr>
              <a:t>e</a:t>
            </a:r>
            <a:r>
              <a:rPr sz="2800" spc="-35" dirty="0">
                <a:solidFill>
                  <a:prstClr val="black"/>
                </a:solidFill>
                <a:latin typeface="Calibri"/>
                <a:ea typeface="MS PGothic" panose="020B0600070205080204" pitchFamily="34" charset="-128"/>
                <a:cs typeface="Calibri"/>
              </a:rPr>
              <a:t>v</a:t>
            </a:r>
            <a:r>
              <a:rPr sz="2800" spc="-5" dirty="0">
                <a:solidFill>
                  <a:prstClr val="black"/>
                </a:solidFill>
                <a:latin typeface="Calibri"/>
                <a:ea typeface="MS PGothic" panose="020B0600070205080204" pitchFamily="34" charset="-128"/>
                <a:cs typeface="Calibri"/>
              </a:rPr>
              <a:t>en</a:t>
            </a:r>
            <a:r>
              <a:rPr sz="2800" spc="-15" dirty="0">
                <a:solidFill>
                  <a:prstClr val="black"/>
                </a:solidFill>
                <a:latin typeface="Calibri"/>
                <a:ea typeface="MS PGothic" panose="020B0600070205080204" pitchFamily="34" charset="-128"/>
                <a:cs typeface="Calibri"/>
              </a:rPr>
              <a:t>i</a:t>
            </a:r>
            <a:r>
              <a:rPr sz="2800" spc="-5" dirty="0">
                <a:solidFill>
                  <a:prstClr val="black"/>
                </a:solidFill>
                <a:latin typeface="Calibri"/>
                <a:ea typeface="MS PGothic" panose="020B0600070205080204" pitchFamily="34" charset="-128"/>
                <a:cs typeface="Calibri"/>
              </a:rPr>
              <a:t>r</a:t>
            </a:r>
            <a:endParaRPr sz="2800">
              <a:solidFill>
                <a:prstClr val="black"/>
              </a:solidFill>
              <a:latin typeface="Calibri"/>
              <a:ea typeface="MS PGothic" panose="020B0600070205080204" pitchFamily="34" charset="-128"/>
              <a:cs typeface="Calibri"/>
            </a:endParaRPr>
          </a:p>
          <a:p>
            <a:pPr marL="12700" defTabSz="457200" eaLnBrk="1" fontAlgn="auto" hangingPunct="1">
              <a:spcBef>
                <a:spcPts val="675"/>
              </a:spcBef>
              <a:spcAft>
                <a:spcPts val="0"/>
              </a:spcAft>
              <a:defRPr/>
            </a:pPr>
            <a:r>
              <a:rPr sz="2800" spc="-20" dirty="0">
                <a:solidFill>
                  <a:srgbClr val="FF0000"/>
                </a:solidFill>
                <a:latin typeface="Calibri"/>
                <a:ea typeface="MS PGothic" panose="020B0600070205080204" pitchFamily="34" charset="-128"/>
                <a:cs typeface="Calibri"/>
              </a:rPr>
              <a:t>R</a:t>
            </a:r>
            <a:r>
              <a:rPr sz="2800" spc="-20" dirty="0">
                <a:solidFill>
                  <a:prstClr val="black"/>
                </a:solidFill>
                <a:latin typeface="Calibri"/>
                <a:ea typeface="MS PGothic" panose="020B0600070205080204" pitchFamily="34" charset="-128"/>
                <a:cs typeface="Calibri"/>
              </a:rPr>
              <a:t>evenir</a:t>
            </a:r>
            <a:endParaRPr sz="2800">
              <a:solidFill>
                <a:prstClr val="black"/>
              </a:solidFill>
              <a:latin typeface="Calibri"/>
              <a:ea typeface="MS PGothic" panose="020B0600070205080204" pitchFamily="34" charset="-128"/>
              <a:cs typeface="Calibri"/>
            </a:endParaRPr>
          </a:p>
        </p:txBody>
      </p:sp>
      <p:sp>
        <p:nvSpPr>
          <p:cNvPr id="32772" name="object 4"/>
          <p:cNvSpPr txBox="1">
            <a:spLocks noChangeArrowheads="1"/>
          </p:cNvSpPr>
          <p:nvPr/>
        </p:nvSpPr>
        <p:spPr bwMode="auto">
          <a:xfrm>
            <a:off x="5794375" y="3060700"/>
            <a:ext cx="111601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120000"/>
              </a:lnSpc>
              <a:spcBef>
                <a:spcPts val="100"/>
              </a:spcBef>
            </a:pPr>
            <a:r>
              <a:rPr lang="fr-CA" altLang="en-US" sz="2800">
                <a:solidFill>
                  <a:srgbClr val="FF0000"/>
                </a:solidFill>
                <a:cs typeface="Calibri" panose="020F0502020204030204" pitchFamily="34" charset="0"/>
              </a:rPr>
              <a:t>M</a:t>
            </a:r>
            <a:r>
              <a:rPr lang="fr-CA" altLang="en-US" sz="2800">
                <a:solidFill>
                  <a:srgbClr val="000000"/>
                </a:solidFill>
                <a:cs typeface="Calibri" panose="020F0502020204030204" pitchFamily="34" charset="0"/>
              </a:rPr>
              <a:t>onter  </a:t>
            </a:r>
            <a:r>
              <a:rPr lang="fr-CA" altLang="en-US" sz="2800">
                <a:solidFill>
                  <a:srgbClr val="FF0000"/>
                </a:solidFill>
                <a:cs typeface="Calibri" panose="020F0502020204030204" pitchFamily="34" charset="0"/>
              </a:rPr>
              <a:t>R</a:t>
            </a:r>
            <a:r>
              <a:rPr lang="fr-CA" altLang="en-US" sz="2800">
                <a:solidFill>
                  <a:srgbClr val="000000"/>
                </a:solidFill>
                <a:cs typeface="Calibri" panose="020F0502020204030204" pitchFamily="34" charset="0"/>
              </a:rPr>
              <a:t>ester  </a:t>
            </a:r>
            <a:r>
              <a:rPr lang="fr-CA" altLang="en-US" sz="2800">
                <a:solidFill>
                  <a:srgbClr val="FF0000"/>
                </a:solidFill>
                <a:cs typeface="Calibri" panose="020F0502020204030204" pitchFamily="34" charset="0"/>
              </a:rPr>
              <a:t>S</a:t>
            </a:r>
            <a:r>
              <a:rPr lang="fr-CA" altLang="en-US" sz="2800">
                <a:solidFill>
                  <a:srgbClr val="000000"/>
                </a:solidFill>
                <a:cs typeface="Calibri" panose="020F0502020204030204" pitchFamily="34" charset="0"/>
              </a:rPr>
              <a:t>ortir</a:t>
            </a:r>
          </a:p>
        </p:txBody>
      </p:sp>
      <p:sp>
        <p:nvSpPr>
          <p:cNvPr id="5" name="object 5"/>
          <p:cNvSpPr txBox="1"/>
          <p:nvPr/>
        </p:nvSpPr>
        <p:spPr>
          <a:xfrm>
            <a:off x="5794375" y="5195888"/>
            <a:ext cx="1127125" cy="452437"/>
          </a:xfrm>
          <a:prstGeom prst="rect">
            <a:avLst/>
          </a:prstGeom>
        </p:spPr>
        <p:txBody>
          <a:bodyPr lIns="0" tIns="12065" rIns="0" bIns="0">
            <a:spAutoFit/>
          </a:bodyPr>
          <a:lstStyle/>
          <a:p>
            <a:pPr marL="12700" defTabSz="457200" eaLnBrk="1" fontAlgn="auto" hangingPunct="1">
              <a:spcBef>
                <a:spcPts val="95"/>
              </a:spcBef>
              <a:spcAft>
                <a:spcPts val="0"/>
              </a:spcAft>
              <a:defRPr/>
            </a:pPr>
            <a:r>
              <a:rPr sz="2800" spc="-75" dirty="0">
                <a:solidFill>
                  <a:srgbClr val="FF0000"/>
                </a:solidFill>
                <a:latin typeface="Calibri"/>
                <a:ea typeface="MS PGothic" panose="020B0600070205080204" pitchFamily="34" charset="-128"/>
                <a:cs typeface="Calibri"/>
              </a:rPr>
              <a:t>P</a:t>
            </a:r>
            <a:r>
              <a:rPr sz="2800" spc="-10" dirty="0">
                <a:solidFill>
                  <a:prstClr val="black"/>
                </a:solidFill>
                <a:latin typeface="Calibri"/>
                <a:ea typeface="MS PGothic" panose="020B0600070205080204" pitchFamily="34" charset="-128"/>
                <a:cs typeface="Calibri"/>
              </a:rPr>
              <a:t>asser*</a:t>
            </a:r>
            <a:endParaRPr sz="2800">
              <a:solidFill>
                <a:prstClr val="black"/>
              </a:solidFill>
              <a:latin typeface="Calibri"/>
              <a:ea typeface="MS PGothic" panose="020B0600070205080204" pitchFamily="34" charset="-128"/>
              <a:cs typeface="Calibri"/>
            </a:endParaRPr>
          </a:p>
        </p:txBody>
      </p:sp>
      <p:sp>
        <p:nvSpPr>
          <p:cNvPr id="32774" name="object 6"/>
          <p:cNvSpPr txBox="1">
            <a:spLocks noChangeArrowheads="1"/>
          </p:cNvSpPr>
          <p:nvPr/>
        </p:nvSpPr>
        <p:spPr bwMode="auto">
          <a:xfrm>
            <a:off x="2746375" y="603250"/>
            <a:ext cx="56038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0640" rIns="0" bIns="0">
            <a:spAutoFit/>
          </a:bodyPr>
          <a:lstStyle>
            <a:lvl1pPr marL="12700"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325"/>
              </a:spcBef>
            </a:pPr>
            <a:r>
              <a:rPr lang="fr-CA" altLang="en-US" sz="2800" b="1" i="1">
                <a:solidFill>
                  <a:srgbClr val="000000"/>
                </a:solidFill>
                <a:latin typeface="Calibri-BoldItalic"/>
              </a:rPr>
              <a:t>Verbes that take être (reflexives, too!)</a:t>
            </a:r>
            <a:endParaRPr lang="fr-CA" altLang="en-US" sz="2800">
              <a:solidFill>
                <a:srgbClr val="000000"/>
              </a:solidFill>
              <a:latin typeface="Calibri-BoldItalic"/>
            </a:endParaRPr>
          </a:p>
          <a:p>
            <a:pPr algn="r" eaLnBrk="1" hangingPunct="1">
              <a:spcBef>
                <a:spcPts val="225"/>
              </a:spcBef>
            </a:pPr>
            <a:r>
              <a:rPr lang="fr-CA" altLang="en-US" sz="2800">
                <a:solidFill>
                  <a:srgbClr val="FF0000"/>
                </a:solidFill>
                <a:cs typeface="Calibri" panose="020F0502020204030204" pitchFamily="34" charset="0"/>
              </a:rPr>
              <a:t>V</a:t>
            </a:r>
            <a:r>
              <a:rPr lang="fr-CA" altLang="en-US" sz="2800">
                <a:solidFill>
                  <a:srgbClr val="000000"/>
                </a:solidFill>
                <a:cs typeface="Calibri" panose="020F0502020204030204" pitchFamily="34" charset="0"/>
              </a:rPr>
              <a:t>enir</a:t>
            </a:r>
          </a:p>
        </p:txBody>
      </p:sp>
      <p:sp>
        <p:nvSpPr>
          <p:cNvPr id="32775" name="object 7"/>
          <p:cNvSpPr>
            <a:spLocks noChangeArrowheads="1"/>
          </p:cNvSpPr>
          <p:nvPr/>
        </p:nvSpPr>
        <p:spPr bwMode="auto">
          <a:xfrm>
            <a:off x="2708275" y="2105025"/>
            <a:ext cx="2165350" cy="29686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fr-CA" altLang="en-US">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object 2"/>
          <p:cNvSpPr>
            <a:spLocks noGrp="1"/>
          </p:cNvSpPr>
          <p:nvPr>
            <p:ph type="title"/>
          </p:nvPr>
        </p:nvSpPr>
        <p:spPr>
          <a:xfrm>
            <a:off x="4692650" y="187325"/>
            <a:ext cx="2654300" cy="444500"/>
          </a:xfrm>
        </p:spPr>
        <p:txBody>
          <a:bodyPr tIns="12700"/>
          <a:lstStyle/>
          <a:p>
            <a:pPr marL="12700" eaLnBrk="1" hangingPunct="1">
              <a:spcBef>
                <a:spcPts val="100"/>
              </a:spcBef>
            </a:pPr>
            <a:r>
              <a:rPr lang="fr-CA" altLang="en-US" sz="2800" i="1" smtClean="0">
                <a:latin typeface="Constantia" panose="02030602050306030303" pitchFamily="18" charset="0"/>
              </a:rPr>
              <a:t>L</a:t>
            </a:r>
            <a:r>
              <a:rPr lang="ja-JP" altLang="fr-CA" sz="2800" i="1" smtClean="0">
                <a:latin typeface="Constantia" panose="02030602050306030303" pitchFamily="18" charset="0"/>
              </a:rPr>
              <a:t>’</a:t>
            </a:r>
            <a:r>
              <a:rPr lang="fr-CA" altLang="ja-JP" sz="2800" i="1" smtClean="0">
                <a:latin typeface="Constantia" panose="02030602050306030303" pitchFamily="18" charset="0"/>
              </a:rPr>
              <a:t>imparfait</a:t>
            </a:r>
            <a:endParaRPr lang="fr-CA" altLang="en-US" sz="2800" i="1" smtClean="0">
              <a:latin typeface="Constantia" panose="02030602050306030303" pitchFamily="18" charset="0"/>
            </a:endParaRPr>
          </a:p>
        </p:txBody>
      </p:sp>
      <p:sp>
        <p:nvSpPr>
          <p:cNvPr id="33795" name="object 3"/>
          <p:cNvSpPr txBox="1">
            <a:spLocks noChangeArrowheads="1"/>
          </p:cNvSpPr>
          <p:nvPr/>
        </p:nvSpPr>
        <p:spPr bwMode="auto">
          <a:xfrm>
            <a:off x="1905000" y="1122363"/>
            <a:ext cx="7608888"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8110" rIns="0" bIns="0">
            <a:spAutoFit/>
          </a:bodyPr>
          <a:lstStyle>
            <a:lvl1pPr marL="1374775" indent="-342900" defTabSz="457200">
              <a:spcBef>
                <a:spcPct val="20000"/>
              </a:spcBef>
              <a:tabLst>
                <a:tab pos="1374775" algn="l"/>
              </a:tabLst>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tabLst>
                <a:tab pos="1374775" algn="l"/>
              </a:tabLst>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tabLst>
                <a:tab pos="1374775" algn="l"/>
              </a:tabLst>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tabLst>
                <a:tab pos="1374775" algn="l"/>
              </a:tabLst>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tabLst>
                <a:tab pos="1374775" algn="l"/>
              </a:tabLst>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tabLst>
                <a:tab pos="1374775" algn="l"/>
              </a:tabLs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tabLst>
                <a:tab pos="1374775" algn="l"/>
              </a:tabLs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tabLst>
                <a:tab pos="1374775" algn="l"/>
              </a:tabLs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tabLst>
                <a:tab pos="1374775" algn="l"/>
              </a:tabLst>
              <a:defRPr>
                <a:solidFill>
                  <a:schemeClr val="tx1"/>
                </a:solidFill>
                <a:latin typeface="Calibri" panose="020F0502020204030204" pitchFamily="34" charset="0"/>
                <a:ea typeface="MS PGothic" panose="020B0600070205080204" pitchFamily="34" charset="-128"/>
              </a:defRPr>
            </a:lvl9pPr>
          </a:lstStyle>
          <a:p>
            <a:pPr eaLnBrk="1" hangingPunct="1">
              <a:spcBef>
                <a:spcPts val="925"/>
              </a:spcBef>
              <a:buFontTx/>
              <a:buChar char="•"/>
            </a:pPr>
            <a:r>
              <a:rPr lang="fr-CA" altLang="en-US" sz="3200">
                <a:solidFill>
                  <a:srgbClr val="000000"/>
                </a:solidFill>
                <a:latin typeface="Constantia" panose="02030602050306030303" pitchFamily="18" charset="0"/>
              </a:rPr>
              <a:t>sets the scene with a </a:t>
            </a:r>
            <a:r>
              <a:rPr lang="fr-CA" altLang="en-US" sz="3200" i="1" u="sng">
                <a:solidFill>
                  <a:srgbClr val="000000"/>
                </a:solidFill>
                <a:latin typeface="Constantia" panose="02030602050306030303" pitchFamily="18" charset="0"/>
              </a:rPr>
              <a:t>description</a:t>
            </a:r>
            <a:r>
              <a:rPr lang="fr-CA" altLang="en-US" sz="3200">
                <a:solidFill>
                  <a:srgbClr val="000000"/>
                </a:solidFill>
                <a:latin typeface="Constantia" panose="02030602050306030303" pitchFamily="18" charset="0"/>
              </a:rPr>
              <a:t>.</a:t>
            </a:r>
          </a:p>
          <a:p>
            <a:pPr eaLnBrk="1" hangingPunct="1">
              <a:spcBef>
                <a:spcPts val="625"/>
              </a:spcBef>
            </a:pPr>
            <a:r>
              <a:rPr lang="fr-CA" altLang="en-US" sz="2400" i="1">
                <a:solidFill>
                  <a:srgbClr val="000000"/>
                </a:solidFill>
                <a:latin typeface="Constantia" panose="02030602050306030303" pitchFamily="18" charset="0"/>
              </a:rPr>
              <a:t>Ex. Un jour d'automne, un jeune homme </a:t>
            </a:r>
            <a:r>
              <a:rPr lang="fr-CA" altLang="en-US" sz="2400" b="1" i="1">
                <a:solidFill>
                  <a:srgbClr val="000000"/>
                </a:solidFill>
                <a:latin typeface="Arial-BoldItalicMT"/>
              </a:rPr>
              <a:t>marchait </a:t>
            </a:r>
            <a:r>
              <a:rPr lang="fr-CA" altLang="en-US" sz="2400" i="1">
                <a:solidFill>
                  <a:srgbClr val="000000"/>
                </a:solidFill>
                <a:latin typeface="Constantia" panose="02030602050306030303" pitchFamily="18" charset="0"/>
              </a:rPr>
              <a:t>dans la  rue. Le ciel </a:t>
            </a:r>
            <a:r>
              <a:rPr lang="fr-CA" altLang="en-US" sz="2400" b="1" i="1">
                <a:solidFill>
                  <a:srgbClr val="000000"/>
                </a:solidFill>
                <a:latin typeface="Arial-BoldItalicMT"/>
              </a:rPr>
              <a:t>était </a:t>
            </a:r>
            <a:r>
              <a:rPr lang="fr-CA" altLang="en-US" sz="2400" i="1">
                <a:solidFill>
                  <a:srgbClr val="000000"/>
                </a:solidFill>
                <a:latin typeface="Constantia" panose="02030602050306030303" pitchFamily="18" charset="0"/>
              </a:rPr>
              <a:t>gris et il </a:t>
            </a:r>
            <a:r>
              <a:rPr lang="fr-CA" altLang="en-US" sz="2400" b="1" i="1">
                <a:solidFill>
                  <a:srgbClr val="000000"/>
                </a:solidFill>
                <a:latin typeface="Arial-BoldItalicMT"/>
              </a:rPr>
              <a:t>pleuvait </a:t>
            </a:r>
            <a:r>
              <a:rPr lang="fr-CA" altLang="en-US" sz="2400" i="1">
                <a:solidFill>
                  <a:srgbClr val="000000"/>
                </a:solidFill>
                <a:latin typeface="Constantia" panose="02030602050306030303" pitchFamily="18" charset="0"/>
              </a:rPr>
              <a:t>légèrement. Le jeune  homme </a:t>
            </a:r>
            <a:r>
              <a:rPr lang="fr-CA" altLang="en-US" sz="2400" b="1" i="1">
                <a:solidFill>
                  <a:srgbClr val="000000"/>
                </a:solidFill>
                <a:latin typeface="Arial-BoldItalicMT"/>
              </a:rPr>
              <a:t>était </a:t>
            </a:r>
            <a:r>
              <a:rPr lang="fr-CA" altLang="en-US" sz="2400" i="1">
                <a:solidFill>
                  <a:srgbClr val="000000"/>
                </a:solidFill>
                <a:latin typeface="Constantia" panose="02030602050306030303" pitchFamily="18" charset="0"/>
              </a:rPr>
              <a:t>grand et il </a:t>
            </a:r>
            <a:r>
              <a:rPr lang="fr-CA" altLang="en-US" sz="2400" b="1" i="1">
                <a:solidFill>
                  <a:srgbClr val="000000"/>
                </a:solidFill>
                <a:latin typeface="Arial-BoldItalicMT"/>
              </a:rPr>
              <a:t>portait </a:t>
            </a:r>
            <a:r>
              <a:rPr lang="fr-CA" altLang="en-US" sz="2400" i="1">
                <a:solidFill>
                  <a:srgbClr val="000000"/>
                </a:solidFill>
                <a:latin typeface="Constantia" panose="02030602050306030303" pitchFamily="18" charset="0"/>
              </a:rPr>
              <a:t>un gros chapeau. Il  </a:t>
            </a:r>
            <a:r>
              <a:rPr lang="fr-CA" altLang="en-US" sz="2400" b="1" i="1">
                <a:solidFill>
                  <a:srgbClr val="000000"/>
                </a:solidFill>
                <a:latin typeface="Arial-BoldItalicMT"/>
              </a:rPr>
              <a:t>marchait </a:t>
            </a:r>
            <a:r>
              <a:rPr lang="fr-CA" altLang="en-US" sz="2400" i="1">
                <a:solidFill>
                  <a:srgbClr val="000000"/>
                </a:solidFill>
                <a:latin typeface="Constantia" panose="02030602050306030303" pitchFamily="18" charset="0"/>
              </a:rPr>
              <a:t>lentement. Il </a:t>
            </a:r>
            <a:r>
              <a:rPr lang="fr-CA" altLang="en-US" sz="2400" b="1" i="1">
                <a:solidFill>
                  <a:srgbClr val="000000"/>
                </a:solidFill>
                <a:latin typeface="Arial-BoldItalicMT"/>
              </a:rPr>
              <a:t>était </a:t>
            </a:r>
            <a:r>
              <a:rPr lang="fr-CA" altLang="en-US" sz="2400" i="1">
                <a:solidFill>
                  <a:srgbClr val="000000"/>
                </a:solidFill>
                <a:latin typeface="Constantia" panose="02030602050306030303" pitchFamily="18" charset="0"/>
              </a:rPr>
              <a:t>triste.</a:t>
            </a:r>
            <a:endParaRPr lang="fr-CA" altLang="en-US" sz="2400">
              <a:solidFill>
                <a:srgbClr val="000000"/>
              </a:solidFill>
              <a:latin typeface="Constantia" panose="02030602050306030303" pitchFamily="18" charset="0"/>
            </a:endParaRPr>
          </a:p>
        </p:txBody>
      </p:sp>
      <p:sp>
        <p:nvSpPr>
          <p:cNvPr id="33796" name="object 4"/>
          <p:cNvSpPr>
            <a:spLocks noChangeArrowheads="1"/>
          </p:cNvSpPr>
          <p:nvPr/>
        </p:nvSpPr>
        <p:spPr bwMode="auto">
          <a:xfrm>
            <a:off x="3500438" y="3702050"/>
            <a:ext cx="4419600" cy="31559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fr-CA" altLang="en-US">
              <a:solidFill>
                <a:srgbClr val="000000"/>
              </a:solidFill>
            </a:endParaRPr>
          </a:p>
        </p:txBody>
      </p:sp>
      <p:sp>
        <p:nvSpPr>
          <p:cNvPr id="33797" name="object 5"/>
          <p:cNvSpPr>
            <a:spLocks noChangeArrowheads="1"/>
          </p:cNvSpPr>
          <p:nvPr/>
        </p:nvSpPr>
        <p:spPr bwMode="auto">
          <a:xfrm>
            <a:off x="247650" y="3702050"/>
            <a:ext cx="3314700" cy="31559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fr-CA" altLang="en-US">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bject 2"/>
          <p:cNvSpPr txBox="1">
            <a:spLocks noChangeArrowheads="1"/>
          </p:cNvSpPr>
          <p:nvPr/>
        </p:nvSpPr>
        <p:spPr bwMode="auto">
          <a:xfrm>
            <a:off x="2168525" y="3600450"/>
            <a:ext cx="7831138"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352550" defTabSz="457200">
              <a:spcBef>
                <a:spcPct val="20000"/>
              </a:spcBef>
              <a:defRPr>
                <a:solidFill>
                  <a:schemeClr val="tx1"/>
                </a:solidFill>
                <a:latin typeface="Calibri" panose="020F0502020204030204" pitchFamily="34" charset="0"/>
                <a:ea typeface="MS PGothic" panose="020B0600070205080204" pitchFamily="34" charset="-128"/>
              </a:defRPr>
            </a:lvl1pPr>
            <a:lvl2pPr marL="1058863" indent="-131763"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100"/>
              </a:spcBef>
            </a:pPr>
            <a:r>
              <a:rPr lang="fr-CA" altLang="en-US">
                <a:solidFill>
                  <a:srgbClr val="000000"/>
                </a:solidFill>
                <a:cs typeface="Calibri" panose="020F0502020204030204" pitchFamily="34" charset="0"/>
              </a:rPr>
              <a:t>The </a:t>
            </a:r>
            <a:r>
              <a:rPr lang="fr-CA" altLang="en-US" i="1">
                <a:solidFill>
                  <a:srgbClr val="000000"/>
                </a:solidFill>
                <a:cs typeface="Calibri" panose="020F0502020204030204" pitchFamily="34" charset="0"/>
              </a:rPr>
              <a:t>imparfait </a:t>
            </a:r>
            <a:r>
              <a:rPr lang="fr-CA" altLang="en-US">
                <a:solidFill>
                  <a:srgbClr val="000000"/>
                </a:solidFill>
                <a:cs typeface="Calibri" panose="020F0502020204030204" pitchFamily="34" charset="0"/>
              </a:rPr>
              <a:t>ignores starting points and ending points.</a:t>
            </a:r>
          </a:p>
          <a:p>
            <a:pPr eaLnBrk="1" hangingPunct="1">
              <a:spcBef>
                <a:spcPts val="13"/>
              </a:spcBef>
            </a:pPr>
            <a:endParaRPr lang="fr-CA" altLang="en-US">
              <a:solidFill>
                <a:srgbClr val="000000"/>
              </a:solidFill>
              <a:latin typeface="Times New Roman" panose="02020603050405020304" pitchFamily="18" charset="0"/>
              <a:cs typeface="Times New Roman" panose="02020603050405020304" pitchFamily="18" charset="0"/>
            </a:endParaRPr>
          </a:p>
          <a:p>
            <a:pPr eaLnBrk="1" hangingPunct="1">
              <a:spcBef>
                <a:spcPct val="0"/>
              </a:spcBef>
            </a:pPr>
            <a:r>
              <a:rPr lang="fr-CA" altLang="en-US">
                <a:solidFill>
                  <a:srgbClr val="001F5F"/>
                </a:solidFill>
                <a:latin typeface="Constantia" panose="02030602050306030303" pitchFamily="18" charset="0"/>
                <a:cs typeface="Times New Roman" panose="02020603050405020304" pitchFamily="18" charset="0"/>
              </a:rPr>
              <a:t>The use of the </a:t>
            </a:r>
            <a:r>
              <a:rPr lang="fr-CA" altLang="en-US" i="1">
                <a:solidFill>
                  <a:srgbClr val="001F5F"/>
                </a:solidFill>
                <a:latin typeface="Constantia" panose="02030602050306030303" pitchFamily="18" charset="0"/>
                <a:cs typeface="Times New Roman" panose="02020603050405020304" pitchFamily="18" charset="0"/>
              </a:rPr>
              <a:t>imparfait </a:t>
            </a:r>
            <a:r>
              <a:rPr lang="fr-CA" altLang="en-US">
                <a:solidFill>
                  <a:srgbClr val="001F5F"/>
                </a:solidFill>
                <a:latin typeface="Constantia" panose="02030602050306030303" pitchFamily="18" charset="0"/>
                <a:cs typeface="Times New Roman" panose="02020603050405020304" pitchFamily="18" charset="0"/>
              </a:rPr>
              <a:t>tells you:</a:t>
            </a:r>
            <a:endParaRPr lang="fr-CA" altLang="en-US">
              <a:solidFill>
                <a:srgbClr val="000000"/>
              </a:solidFill>
              <a:latin typeface="Constantia" panose="02030602050306030303" pitchFamily="18" charset="0"/>
              <a:cs typeface="Times New Roman" panose="02020603050405020304" pitchFamily="18" charset="0"/>
            </a:endParaRPr>
          </a:p>
          <a:p>
            <a:pPr eaLnBrk="1" hangingPunct="1">
              <a:spcBef>
                <a:spcPct val="0"/>
              </a:spcBef>
              <a:buFontTx/>
              <a:buChar char="-"/>
            </a:pPr>
            <a:r>
              <a:rPr lang="fr-CA" altLang="en-US">
                <a:solidFill>
                  <a:srgbClr val="001F5F"/>
                </a:solidFill>
                <a:latin typeface="Constantia" panose="02030602050306030303" pitchFamily="18" charset="0"/>
                <a:cs typeface="Times New Roman" panose="02020603050405020304" pitchFamily="18" charset="0"/>
              </a:rPr>
              <a:t>what was going on or what the scene was like</a:t>
            </a:r>
            <a:endParaRPr lang="fr-CA" altLang="en-US">
              <a:solidFill>
                <a:srgbClr val="000000"/>
              </a:solidFill>
              <a:latin typeface="Constantia" panose="02030602050306030303" pitchFamily="18" charset="0"/>
              <a:cs typeface="Times New Roman" panose="02020603050405020304" pitchFamily="18" charset="0"/>
            </a:endParaRPr>
          </a:p>
          <a:p>
            <a:pPr eaLnBrk="1" hangingPunct="1">
              <a:spcBef>
                <a:spcPts val="38"/>
              </a:spcBef>
              <a:buClr>
                <a:srgbClr val="001F5F"/>
              </a:buClr>
              <a:buFont typeface="Constantia" panose="02030602050306030303" pitchFamily="18" charset="0"/>
              <a:buChar char="-"/>
            </a:pPr>
            <a:endParaRPr lang="fr-CA" altLang="en-US">
              <a:solidFill>
                <a:srgbClr val="000000"/>
              </a:solidFill>
              <a:latin typeface="Times New Roman" panose="02020603050405020304" pitchFamily="18" charset="0"/>
              <a:cs typeface="Times New Roman" panose="02020603050405020304" pitchFamily="18" charset="0"/>
            </a:endParaRPr>
          </a:p>
          <a:p>
            <a:pPr eaLnBrk="1" hangingPunct="1">
              <a:spcBef>
                <a:spcPct val="0"/>
              </a:spcBef>
            </a:pPr>
            <a:r>
              <a:rPr lang="fr-CA" altLang="en-US">
                <a:solidFill>
                  <a:srgbClr val="000000"/>
                </a:solidFill>
                <a:latin typeface="Constantia" panose="02030602050306030303" pitchFamily="18" charset="0"/>
                <a:cs typeface="Times New Roman" panose="02020603050405020304" pitchFamily="18" charset="0"/>
              </a:rPr>
              <a:t>The use of the imparfait does </a:t>
            </a:r>
            <a:r>
              <a:rPr lang="fr-CA" altLang="en-US">
                <a:solidFill>
                  <a:srgbClr val="C00000"/>
                </a:solidFill>
                <a:latin typeface="Constantia" panose="02030602050306030303" pitchFamily="18" charset="0"/>
                <a:cs typeface="Times New Roman" panose="02020603050405020304" pitchFamily="18" charset="0"/>
              </a:rPr>
              <a:t>not </a:t>
            </a:r>
            <a:r>
              <a:rPr lang="fr-CA" altLang="en-US">
                <a:solidFill>
                  <a:srgbClr val="000000"/>
                </a:solidFill>
                <a:latin typeface="Constantia" panose="02030602050306030303" pitchFamily="18" charset="0"/>
                <a:cs typeface="Times New Roman" panose="02020603050405020304" pitchFamily="18" charset="0"/>
              </a:rPr>
              <a:t>tell you:</a:t>
            </a:r>
          </a:p>
          <a:p>
            <a:pPr lvl="1" eaLnBrk="1" hangingPunct="1">
              <a:spcBef>
                <a:spcPct val="0"/>
              </a:spcBef>
              <a:buFontTx/>
              <a:buChar char="-"/>
            </a:pPr>
            <a:r>
              <a:rPr lang="fr-CA" altLang="en-US">
                <a:solidFill>
                  <a:srgbClr val="000000"/>
                </a:solidFill>
                <a:latin typeface="Constantia" panose="02030602050306030303" pitchFamily="18" charset="0"/>
              </a:rPr>
              <a:t>where he came from</a:t>
            </a:r>
          </a:p>
          <a:p>
            <a:pPr lvl="1" eaLnBrk="1" hangingPunct="1">
              <a:spcBef>
                <a:spcPct val="0"/>
              </a:spcBef>
              <a:buFontTx/>
              <a:buChar char="-"/>
            </a:pPr>
            <a:r>
              <a:rPr lang="fr-CA" altLang="en-US">
                <a:solidFill>
                  <a:srgbClr val="000000"/>
                </a:solidFill>
                <a:latin typeface="Constantia" panose="02030602050306030303" pitchFamily="18" charset="0"/>
              </a:rPr>
              <a:t>how long he had been walking</a:t>
            </a:r>
          </a:p>
          <a:p>
            <a:pPr lvl="1" eaLnBrk="1" hangingPunct="1">
              <a:spcBef>
                <a:spcPct val="0"/>
              </a:spcBef>
              <a:buFontTx/>
              <a:buChar char="-"/>
            </a:pPr>
            <a:r>
              <a:rPr lang="fr-CA" altLang="en-US">
                <a:solidFill>
                  <a:srgbClr val="000000"/>
                </a:solidFill>
                <a:latin typeface="Constantia" panose="02030602050306030303" pitchFamily="18" charset="0"/>
              </a:rPr>
              <a:t>how long he would take to get there</a:t>
            </a:r>
          </a:p>
          <a:p>
            <a:pPr lvl="1" eaLnBrk="1" hangingPunct="1">
              <a:spcBef>
                <a:spcPct val="0"/>
              </a:spcBef>
              <a:buFontTx/>
              <a:buChar char="-"/>
            </a:pPr>
            <a:r>
              <a:rPr lang="fr-CA" altLang="en-US">
                <a:solidFill>
                  <a:srgbClr val="000000"/>
                </a:solidFill>
                <a:latin typeface="Constantia" panose="02030602050306030303" pitchFamily="18" charset="0"/>
              </a:rPr>
              <a:t>whether he will reach his destination and complete his act of walking</a:t>
            </a:r>
          </a:p>
          <a:p>
            <a:pPr eaLnBrk="1" hangingPunct="1">
              <a:spcBef>
                <a:spcPct val="0"/>
              </a:spcBef>
            </a:pPr>
            <a:r>
              <a:rPr lang="fr-CA" altLang="en-US">
                <a:solidFill>
                  <a:srgbClr val="FF0000"/>
                </a:solidFill>
                <a:latin typeface="Constantia" panose="02030602050306030303" pitchFamily="18" charset="0"/>
                <a:cs typeface="Times New Roman" panose="02020603050405020304" pitchFamily="18" charset="0"/>
              </a:rPr>
              <a:t>* The imparfait is open-ended.</a:t>
            </a:r>
            <a:endParaRPr lang="fr-CA" altLang="en-US">
              <a:solidFill>
                <a:srgbClr val="000000"/>
              </a:solidFill>
              <a:latin typeface="Constantia" panose="02030602050306030303"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object 2"/>
          <p:cNvSpPr>
            <a:spLocks noGrp="1"/>
          </p:cNvSpPr>
          <p:nvPr>
            <p:ph type="title"/>
          </p:nvPr>
        </p:nvSpPr>
        <p:spPr>
          <a:xfrm>
            <a:off x="2335213" y="82550"/>
            <a:ext cx="7521575" cy="874713"/>
          </a:xfrm>
        </p:spPr>
        <p:txBody>
          <a:bodyPr tIns="12065"/>
          <a:lstStyle/>
          <a:p>
            <a:pPr marL="12700" eaLnBrk="1" hangingPunct="1">
              <a:spcBef>
                <a:spcPts val="100"/>
              </a:spcBef>
            </a:pPr>
            <a:r>
              <a:rPr lang="fr-CA" altLang="en-US" sz="2800" i="1" smtClean="0">
                <a:latin typeface="Constantia" panose="02030602050306030303" pitchFamily="18" charset="0"/>
              </a:rPr>
              <a:t>Le jeune homme </a:t>
            </a:r>
            <a:r>
              <a:rPr lang="fr-CA" altLang="en-US" sz="2800" b="1" i="1" smtClean="0">
                <a:latin typeface="Arial-BoldItalicMT"/>
              </a:rPr>
              <a:t>a glissé </a:t>
            </a:r>
            <a:r>
              <a:rPr lang="fr-CA" altLang="en-US" sz="2800" i="1" smtClean="0">
                <a:latin typeface="Constantia" panose="02030602050306030303" pitchFamily="18" charset="0"/>
              </a:rPr>
              <a:t>sur une peau de banane.</a:t>
            </a:r>
            <a:endParaRPr lang="fr-CA" altLang="en-US" sz="2800" smtClean="0">
              <a:latin typeface="Constantia" panose="02030602050306030303" pitchFamily="18" charset="0"/>
            </a:endParaRPr>
          </a:p>
        </p:txBody>
      </p:sp>
      <p:sp>
        <p:nvSpPr>
          <p:cNvPr id="35843" name="object 3"/>
          <p:cNvSpPr>
            <a:spLocks noChangeArrowheads="1"/>
          </p:cNvSpPr>
          <p:nvPr/>
        </p:nvSpPr>
        <p:spPr bwMode="auto">
          <a:xfrm>
            <a:off x="4343400" y="685800"/>
            <a:ext cx="3776663" cy="2697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fr-CA" altLang="en-US">
              <a:solidFill>
                <a:srgbClr val="000000"/>
              </a:solidFill>
            </a:endParaRPr>
          </a:p>
        </p:txBody>
      </p:sp>
      <p:sp>
        <p:nvSpPr>
          <p:cNvPr id="35844" name="object 4"/>
          <p:cNvSpPr txBox="1">
            <a:spLocks noChangeArrowheads="1"/>
          </p:cNvSpPr>
          <p:nvPr/>
        </p:nvSpPr>
        <p:spPr bwMode="auto">
          <a:xfrm>
            <a:off x="1831975" y="3536950"/>
            <a:ext cx="78327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100"/>
              </a:spcBef>
            </a:pPr>
            <a:r>
              <a:rPr lang="fr-CA" altLang="en-US">
                <a:solidFill>
                  <a:srgbClr val="000000"/>
                </a:solidFill>
                <a:latin typeface="Constantia" panose="02030602050306030303" pitchFamily="18" charset="0"/>
              </a:rPr>
              <a:t>The passé composé narrates a specific, completed event in time. It has a starting  point and an ending point.</a:t>
            </a:r>
          </a:p>
          <a:p>
            <a:pPr eaLnBrk="1" hangingPunct="1">
              <a:spcBef>
                <a:spcPts val="50"/>
              </a:spcBef>
            </a:pPr>
            <a:endParaRPr lang="fr-CA" altLang="en-US">
              <a:solidFill>
                <a:srgbClr val="000000"/>
              </a:solidFill>
              <a:latin typeface="Times New Roman" panose="02020603050405020304" pitchFamily="18" charset="0"/>
              <a:cs typeface="Times New Roman" panose="02020603050405020304" pitchFamily="18" charset="0"/>
            </a:endParaRPr>
          </a:p>
          <a:p>
            <a:pPr eaLnBrk="1" hangingPunct="1">
              <a:spcBef>
                <a:spcPct val="0"/>
              </a:spcBef>
            </a:pPr>
            <a:r>
              <a:rPr lang="fr-CA" altLang="en-US">
                <a:solidFill>
                  <a:srgbClr val="000000"/>
                </a:solidFill>
                <a:latin typeface="Constantia" panose="02030602050306030303" pitchFamily="18" charset="0"/>
                <a:cs typeface="Times New Roman" panose="02020603050405020304" pitchFamily="18" charset="0"/>
              </a:rPr>
              <a:t>The use of passé compose tells you:</a:t>
            </a:r>
          </a:p>
          <a:p>
            <a:pPr eaLnBrk="1" hangingPunct="1">
              <a:spcBef>
                <a:spcPct val="0"/>
              </a:spcBef>
              <a:buFontTx/>
              <a:buChar char="-"/>
            </a:pPr>
            <a:r>
              <a:rPr lang="fr-CA" altLang="en-US">
                <a:solidFill>
                  <a:srgbClr val="000000"/>
                </a:solidFill>
                <a:latin typeface="Constantia" panose="02030602050306030303" pitchFamily="18" charset="0"/>
                <a:cs typeface="Times New Roman" panose="02020603050405020304" pitchFamily="18" charset="0"/>
              </a:rPr>
              <a:t>there is a starting point (the young man unwittingly placed his foot on a  banana skin)</a:t>
            </a:r>
          </a:p>
          <a:p>
            <a:pPr eaLnBrk="1" hangingPunct="1">
              <a:spcBef>
                <a:spcPct val="0"/>
              </a:spcBef>
              <a:buFontTx/>
              <a:buChar char="-"/>
            </a:pPr>
            <a:r>
              <a:rPr lang="fr-CA" altLang="en-US">
                <a:solidFill>
                  <a:srgbClr val="000000"/>
                </a:solidFill>
                <a:latin typeface="Constantia" panose="02030602050306030303" pitchFamily="18" charset="0"/>
                <a:cs typeface="Times New Roman" panose="02020603050405020304" pitchFamily="18" charset="0"/>
              </a:rPr>
              <a:t>which initiated an event (his foot gave way beneath him and his 220-</a:t>
            </a:r>
          </a:p>
          <a:p>
            <a:pPr eaLnBrk="1" hangingPunct="1">
              <a:spcBef>
                <a:spcPct val="0"/>
              </a:spcBef>
            </a:pPr>
            <a:r>
              <a:rPr lang="fr-CA" altLang="en-US">
                <a:solidFill>
                  <a:srgbClr val="000000"/>
                </a:solidFill>
                <a:latin typeface="Constantia" panose="02030602050306030303" pitchFamily="18" charset="0"/>
                <a:cs typeface="Times New Roman" panose="02020603050405020304" pitchFamily="18" charset="0"/>
              </a:rPr>
              <a:t>pound frame	came crashing down to the ground)</a:t>
            </a:r>
          </a:p>
          <a:p>
            <a:pPr eaLnBrk="1" hangingPunct="1">
              <a:spcBef>
                <a:spcPct val="0"/>
              </a:spcBef>
              <a:buFontTx/>
              <a:buChar char="-"/>
            </a:pPr>
            <a:r>
              <a:rPr lang="fr-CA" altLang="en-US">
                <a:solidFill>
                  <a:srgbClr val="000000"/>
                </a:solidFill>
                <a:latin typeface="Constantia" panose="02030602050306030303" pitchFamily="18" charset="0"/>
                <a:cs typeface="Times New Roman" panose="02020603050405020304" pitchFamily="18" charset="0"/>
              </a:rPr>
              <a:t>which then ended (his fall was complete: he ended up lying in a heap on  the concrete with an aching backside)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0575" y="461963"/>
            <a:ext cx="2590800" cy="696912"/>
          </a:xfrm>
        </p:spPr>
        <p:txBody>
          <a:bodyPr tIns="13335" rtlCol="0"/>
          <a:lstStyle/>
          <a:p>
            <a:pPr marL="12700" eaLnBrk="1" fontAlgn="auto" hangingPunct="1">
              <a:spcBef>
                <a:spcPts val="105"/>
              </a:spcBef>
              <a:spcAft>
                <a:spcPts val="0"/>
              </a:spcAft>
              <a:defRPr/>
            </a:pPr>
            <a:r>
              <a:rPr i="1" spc="-85" dirty="0">
                <a:ea typeface="+mj-ea"/>
              </a:rPr>
              <a:t>C</a:t>
            </a:r>
            <a:r>
              <a:rPr i="1" spc="-5" dirty="0">
                <a:ea typeface="+mj-ea"/>
              </a:rPr>
              <a:t>ompa</a:t>
            </a:r>
            <a:r>
              <a:rPr i="1" spc="-50" dirty="0">
                <a:ea typeface="+mj-ea"/>
              </a:rPr>
              <a:t>r</a:t>
            </a:r>
            <a:r>
              <a:rPr i="1" spc="-5" dirty="0">
                <a:ea typeface="+mj-ea"/>
              </a:rPr>
              <a:t>e</a:t>
            </a:r>
            <a:r>
              <a:rPr i="1" dirty="0">
                <a:ea typeface="+mj-ea"/>
              </a:rPr>
              <a:t>z:</a:t>
            </a:r>
          </a:p>
        </p:txBody>
      </p:sp>
      <p:sp>
        <p:nvSpPr>
          <p:cNvPr id="36867" name="object 3"/>
          <p:cNvSpPr txBox="1">
            <a:spLocks noChangeArrowheads="1"/>
          </p:cNvSpPr>
          <p:nvPr/>
        </p:nvSpPr>
        <p:spPr bwMode="auto">
          <a:xfrm>
            <a:off x="2060575" y="1327150"/>
            <a:ext cx="780732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355600" indent="-342900" defTabSz="457200">
              <a:spcBef>
                <a:spcPct val="20000"/>
              </a:spcBef>
              <a:tabLst>
                <a:tab pos="354013" algn="l"/>
                <a:tab pos="355600" algn="l"/>
              </a:tabLst>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tabLst>
                <a:tab pos="354013" algn="l"/>
                <a:tab pos="355600" algn="l"/>
              </a:tabLst>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tabLst>
                <a:tab pos="354013" algn="l"/>
                <a:tab pos="355600" algn="l"/>
              </a:tabLst>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tabLst>
                <a:tab pos="354013" algn="l"/>
                <a:tab pos="355600" algn="l"/>
              </a:tabLst>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tabLst>
                <a:tab pos="354013" algn="l"/>
                <a:tab pos="355600" algn="l"/>
              </a:tabLst>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tabLst>
                <a:tab pos="354013" algn="l"/>
                <a:tab pos="355600" algn="l"/>
              </a:tabLst>
              <a:defRPr>
                <a:solidFill>
                  <a:schemeClr val="tx1"/>
                </a:solidFill>
                <a:latin typeface="Calibri" panose="020F0502020204030204" pitchFamily="34" charset="0"/>
                <a:ea typeface="MS PGothic" panose="020B0600070205080204" pitchFamily="34" charset="-128"/>
              </a:defRPr>
            </a:lvl9pPr>
          </a:lstStyle>
          <a:p>
            <a:pPr eaLnBrk="1" hangingPunct="1">
              <a:lnSpc>
                <a:spcPts val="2375"/>
              </a:lnSpc>
              <a:spcBef>
                <a:spcPts val="100"/>
              </a:spcBef>
              <a:buFontTx/>
              <a:buChar char="•"/>
            </a:pPr>
            <a:r>
              <a:rPr lang="fr-CA" altLang="en-US" sz="2200" i="1">
                <a:solidFill>
                  <a:srgbClr val="000000"/>
                </a:solidFill>
                <a:cs typeface="Calibri" panose="020F0502020204030204" pitchFamily="34" charset="0"/>
              </a:rPr>
              <a:t>Il </a:t>
            </a:r>
            <a:r>
              <a:rPr lang="fr-CA" altLang="en-US" sz="2200" b="1" i="1">
                <a:solidFill>
                  <a:srgbClr val="000000"/>
                </a:solidFill>
                <a:latin typeface="Calibri-BoldItalic"/>
                <a:cs typeface="Calibri" panose="020F0502020204030204" pitchFamily="34" charset="0"/>
              </a:rPr>
              <a:t>a plu </a:t>
            </a:r>
            <a:r>
              <a:rPr lang="fr-CA" altLang="en-US" sz="2200" i="1">
                <a:solidFill>
                  <a:srgbClr val="000000"/>
                </a:solidFill>
                <a:cs typeface="Calibri" panose="020F0502020204030204" pitchFamily="34" charset="0"/>
              </a:rPr>
              <a:t>hier.</a:t>
            </a:r>
            <a:endParaRPr lang="fr-CA" altLang="en-US" sz="2200">
              <a:solidFill>
                <a:srgbClr val="000000"/>
              </a:solidFill>
              <a:cs typeface="Calibri" panose="020F0502020204030204" pitchFamily="34" charset="0"/>
            </a:endParaRPr>
          </a:p>
          <a:p>
            <a:pPr eaLnBrk="1" hangingPunct="1">
              <a:lnSpc>
                <a:spcPts val="2113"/>
              </a:lnSpc>
              <a:spcBef>
                <a:spcPct val="0"/>
              </a:spcBef>
            </a:pPr>
            <a:r>
              <a:rPr lang="fr-CA" altLang="en-US" sz="2200">
                <a:solidFill>
                  <a:srgbClr val="000000"/>
                </a:solidFill>
                <a:cs typeface="Calibri" panose="020F0502020204030204" pitchFamily="34" charset="0"/>
              </a:rPr>
              <a:t>It rained yesterday.</a:t>
            </a:r>
          </a:p>
          <a:p>
            <a:pPr eaLnBrk="1" hangingPunct="1">
              <a:lnSpc>
                <a:spcPts val="2375"/>
              </a:lnSpc>
              <a:spcBef>
                <a:spcPct val="0"/>
              </a:spcBef>
            </a:pPr>
            <a:r>
              <a:rPr lang="fr-CA" altLang="en-US" sz="2200">
                <a:solidFill>
                  <a:srgbClr val="000000"/>
                </a:solidFill>
                <a:cs typeface="Calibri" panose="020F0502020204030204" pitchFamily="34" charset="0"/>
              </a:rPr>
              <a:t>(But then it stopped. By midnight at the latest, the rain was over.)</a:t>
            </a:r>
          </a:p>
          <a:p>
            <a:pPr eaLnBrk="1" hangingPunct="1">
              <a:lnSpc>
                <a:spcPts val="2375"/>
              </a:lnSpc>
              <a:spcBef>
                <a:spcPct val="0"/>
              </a:spcBef>
              <a:buFontTx/>
              <a:buChar char="•"/>
            </a:pPr>
            <a:r>
              <a:rPr lang="fr-CA" altLang="en-US" sz="2200" i="1">
                <a:solidFill>
                  <a:srgbClr val="000000"/>
                </a:solidFill>
                <a:cs typeface="Calibri" panose="020F0502020204030204" pitchFamily="34" charset="0"/>
              </a:rPr>
              <a:t>Il </a:t>
            </a:r>
            <a:r>
              <a:rPr lang="fr-CA" altLang="en-US" sz="2200" b="1" i="1">
                <a:solidFill>
                  <a:srgbClr val="000000"/>
                </a:solidFill>
                <a:latin typeface="Calibri-BoldItalic"/>
                <a:cs typeface="Calibri" panose="020F0502020204030204" pitchFamily="34" charset="0"/>
              </a:rPr>
              <a:t>pleuvait </a:t>
            </a:r>
            <a:r>
              <a:rPr lang="fr-CA" altLang="en-US" sz="2200" i="1">
                <a:solidFill>
                  <a:srgbClr val="000000"/>
                </a:solidFill>
                <a:cs typeface="Calibri" panose="020F0502020204030204" pitchFamily="34" charset="0"/>
              </a:rPr>
              <a:t>hier.</a:t>
            </a:r>
            <a:endParaRPr lang="fr-CA" altLang="en-US" sz="2200">
              <a:solidFill>
                <a:srgbClr val="000000"/>
              </a:solidFill>
              <a:cs typeface="Calibri" panose="020F0502020204030204" pitchFamily="34" charset="0"/>
            </a:endParaRPr>
          </a:p>
          <a:p>
            <a:pPr eaLnBrk="1" hangingPunct="1">
              <a:lnSpc>
                <a:spcPts val="2113"/>
              </a:lnSpc>
              <a:spcBef>
                <a:spcPct val="0"/>
              </a:spcBef>
            </a:pPr>
            <a:r>
              <a:rPr lang="fr-CA" altLang="en-US" sz="2200">
                <a:solidFill>
                  <a:srgbClr val="000000"/>
                </a:solidFill>
                <a:cs typeface="Calibri" panose="020F0502020204030204" pitchFamily="34" charset="0"/>
              </a:rPr>
              <a:t>It was raining yesterday.</a:t>
            </a:r>
          </a:p>
          <a:p>
            <a:pPr eaLnBrk="1" hangingPunct="1">
              <a:lnSpc>
                <a:spcPts val="2375"/>
              </a:lnSpc>
              <a:spcBef>
                <a:spcPct val="0"/>
              </a:spcBef>
            </a:pPr>
            <a:r>
              <a:rPr lang="fr-CA" altLang="en-US" sz="2200">
                <a:solidFill>
                  <a:srgbClr val="000000"/>
                </a:solidFill>
                <a:cs typeface="Calibri" panose="020F0502020204030204" pitchFamily="34" charset="0"/>
              </a:rPr>
              <a:t>(We don't know if it stopped or not. It could still be raining today.)</a:t>
            </a:r>
          </a:p>
          <a:p>
            <a:pPr eaLnBrk="1" hangingPunct="1">
              <a:spcBef>
                <a:spcPct val="0"/>
              </a:spcBef>
            </a:pPr>
            <a:endParaRPr lang="fr-CA" altLang="en-US" sz="22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pPr>
            <a:endParaRPr lang="fr-CA" altLang="en-US" sz="2300">
              <a:solidFill>
                <a:srgbClr val="000000"/>
              </a:solidFill>
              <a:latin typeface="Times New Roman" panose="02020603050405020304" pitchFamily="18" charset="0"/>
              <a:cs typeface="Times New Roman" panose="02020603050405020304" pitchFamily="18" charset="0"/>
            </a:endParaRPr>
          </a:p>
          <a:p>
            <a:pPr eaLnBrk="1" hangingPunct="1">
              <a:lnSpc>
                <a:spcPts val="2375"/>
              </a:lnSpc>
              <a:spcBef>
                <a:spcPct val="0"/>
              </a:spcBef>
              <a:buFontTx/>
              <a:buChar char="•"/>
            </a:pPr>
            <a:r>
              <a:rPr lang="fr-CA" altLang="en-US" sz="2200" i="1">
                <a:solidFill>
                  <a:srgbClr val="000000"/>
                </a:solidFill>
                <a:cs typeface="Calibri" panose="020F0502020204030204" pitchFamily="34" charset="0"/>
              </a:rPr>
              <a:t>Ce matin, je </a:t>
            </a:r>
            <a:r>
              <a:rPr lang="fr-CA" altLang="en-US" sz="2200" b="1" i="1">
                <a:solidFill>
                  <a:srgbClr val="000000"/>
                </a:solidFill>
                <a:latin typeface="Calibri-BoldItalic"/>
                <a:cs typeface="Calibri" panose="020F0502020204030204" pitchFamily="34" charset="0"/>
              </a:rPr>
              <a:t>suis allée </a:t>
            </a:r>
            <a:r>
              <a:rPr lang="fr-CA" altLang="en-US" sz="2200" i="1">
                <a:solidFill>
                  <a:srgbClr val="000000"/>
                </a:solidFill>
                <a:cs typeface="Calibri" panose="020F0502020204030204" pitchFamily="34" charset="0"/>
              </a:rPr>
              <a:t>au travail.</a:t>
            </a:r>
            <a:endParaRPr lang="fr-CA" altLang="en-US" sz="2200">
              <a:solidFill>
                <a:srgbClr val="000000"/>
              </a:solidFill>
              <a:cs typeface="Calibri" panose="020F0502020204030204" pitchFamily="34" charset="0"/>
            </a:endParaRPr>
          </a:p>
          <a:p>
            <a:pPr eaLnBrk="1" hangingPunct="1">
              <a:lnSpc>
                <a:spcPts val="2113"/>
              </a:lnSpc>
              <a:spcBef>
                <a:spcPct val="0"/>
              </a:spcBef>
            </a:pPr>
            <a:r>
              <a:rPr lang="fr-CA" altLang="en-US" sz="2200">
                <a:solidFill>
                  <a:srgbClr val="000000"/>
                </a:solidFill>
                <a:cs typeface="Calibri" panose="020F0502020204030204" pitchFamily="34" charset="0"/>
              </a:rPr>
              <a:t>This morning, I went to work.</a:t>
            </a:r>
          </a:p>
          <a:p>
            <a:pPr eaLnBrk="1" hangingPunct="1">
              <a:lnSpc>
                <a:spcPts val="2375"/>
              </a:lnSpc>
              <a:spcBef>
                <a:spcPct val="0"/>
              </a:spcBef>
            </a:pPr>
            <a:r>
              <a:rPr lang="fr-CA" altLang="en-US" sz="2200">
                <a:solidFill>
                  <a:srgbClr val="000000"/>
                </a:solidFill>
                <a:cs typeface="Calibri" panose="020F0502020204030204" pitchFamily="34" charset="0"/>
              </a:rPr>
              <a:t>(And I made it to my destination. I arrived.)</a:t>
            </a:r>
          </a:p>
          <a:p>
            <a:pPr eaLnBrk="1" hangingPunct="1">
              <a:lnSpc>
                <a:spcPts val="2375"/>
              </a:lnSpc>
              <a:spcBef>
                <a:spcPct val="0"/>
              </a:spcBef>
              <a:buFontTx/>
              <a:buChar char="•"/>
            </a:pPr>
            <a:r>
              <a:rPr lang="fr-CA" altLang="en-US" sz="2200" i="1">
                <a:solidFill>
                  <a:srgbClr val="000000"/>
                </a:solidFill>
                <a:cs typeface="Calibri" panose="020F0502020204030204" pitchFamily="34" charset="0"/>
              </a:rPr>
              <a:t>Ce matin, j'</a:t>
            </a:r>
            <a:r>
              <a:rPr lang="fr-CA" altLang="en-US" sz="2200" b="1" i="1">
                <a:solidFill>
                  <a:srgbClr val="000000"/>
                </a:solidFill>
                <a:latin typeface="Calibri-BoldItalic"/>
                <a:cs typeface="Calibri" panose="020F0502020204030204" pitchFamily="34" charset="0"/>
              </a:rPr>
              <a:t>allais </a:t>
            </a:r>
            <a:r>
              <a:rPr lang="fr-CA" altLang="en-US" sz="2200" i="1">
                <a:solidFill>
                  <a:srgbClr val="000000"/>
                </a:solidFill>
                <a:cs typeface="Calibri" panose="020F0502020204030204" pitchFamily="34" charset="0"/>
              </a:rPr>
              <a:t>au travail...</a:t>
            </a:r>
            <a:endParaRPr lang="fr-CA" altLang="en-US" sz="2200">
              <a:solidFill>
                <a:srgbClr val="000000"/>
              </a:solidFill>
              <a:cs typeface="Calibri" panose="020F0502020204030204" pitchFamily="34" charset="0"/>
            </a:endParaRPr>
          </a:p>
          <a:p>
            <a:pPr eaLnBrk="1" hangingPunct="1">
              <a:lnSpc>
                <a:spcPts val="2113"/>
              </a:lnSpc>
              <a:spcBef>
                <a:spcPct val="0"/>
              </a:spcBef>
            </a:pPr>
            <a:r>
              <a:rPr lang="fr-CA" altLang="en-US" sz="2200">
                <a:solidFill>
                  <a:srgbClr val="000000"/>
                </a:solidFill>
                <a:cs typeface="Calibri" panose="020F0502020204030204" pitchFamily="34" charset="0"/>
              </a:rPr>
              <a:t>This morning, I was going to work...</a:t>
            </a:r>
          </a:p>
          <a:p>
            <a:pPr eaLnBrk="1" hangingPunct="1">
              <a:lnSpc>
                <a:spcPts val="2375"/>
              </a:lnSpc>
              <a:spcBef>
                <a:spcPct val="0"/>
              </a:spcBef>
            </a:pPr>
            <a:r>
              <a:rPr lang="fr-CA" altLang="en-US" sz="2200">
                <a:solidFill>
                  <a:srgbClr val="000000"/>
                </a:solidFill>
                <a:cs typeface="Calibri" panose="020F0502020204030204" pitchFamily="34" charset="0"/>
              </a:rPr>
              <a:t>(I was on my way to work. I intended to go to work. (Honest!))</a:t>
            </a:r>
          </a:p>
        </p:txBody>
      </p:sp>
      <p:sp>
        <p:nvSpPr>
          <p:cNvPr id="36868" name="object 4"/>
          <p:cNvSpPr>
            <a:spLocks noChangeArrowheads="1"/>
          </p:cNvSpPr>
          <p:nvPr/>
        </p:nvSpPr>
        <p:spPr bwMode="auto">
          <a:xfrm>
            <a:off x="7620000" y="228600"/>
            <a:ext cx="2362200" cy="15763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fr-CA" altLang="en-US">
              <a:solidFill>
                <a:srgbClr val="000000"/>
              </a:solidFill>
            </a:endParaRPr>
          </a:p>
        </p:txBody>
      </p:sp>
      <p:sp>
        <p:nvSpPr>
          <p:cNvPr id="36869" name="object 5"/>
          <p:cNvSpPr>
            <a:spLocks noChangeArrowheads="1"/>
          </p:cNvSpPr>
          <p:nvPr/>
        </p:nvSpPr>
        <p:spPr bwMode="auto">
          <a:xfrm>
            <a:off x="8766175" y="3360738"/>
            <a:ext cx="1071563" cy="17145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fr-CA" altLang="en-US">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object 2"/>
          <p:cNvSpPr>
            <a:spLocks noGrp="1"/>
          </p:cNvSpPr>
          <p:nvPr>
            <p:ph type="title"/>
          </p:nvPr>
        </p:nvSpPr>
        <p:spPr>
          <a:xfrm>
            <a:off x="3754438" y="193675"/>
            <a:ext cx="4202112" cy="573088"/>
          </a:xfrm>
        </p:spPr>
        <p:txBody>
          <a:bodyPr tIns="12700"/>
          <a:lstStyle/>
          <a:p>
            <a:pPr marL="12700" eaLnBrk="1" hangingPunct="1">
              <a:spcBef>
                <a:spcPts val="100"/>
              </a:spcBef>
            </a:pPr>
            <a:r>
              <a:rPr lang="fr-CA" altLang="en-US" sz="3600" u="sng" smtClean="0">
                <a:latin typeface="Times New Roman" panose="02020603050405020304" pitchFamily="18" charset="0"/>
                <a:cs typeface="Times New Roman" panose="02020603050405020304" pitchFamily="18" charset="0"/>
              </a:rPr>
              <a:t>Mots clés (Key words)</a:t>
            </a:r>
            <a:endParaRPr lang="fr-CA" altLang="en-US" sz="3600" smtClean="0">
              <a:latin typeface="Times New Roman" panose="02020603050405020304" pitchFamily="18" charset="0"/>
              <a:cs typeface="Times New Roman" panose="02020603050405020304" pitchFamily="18" charset="0"/>
            </a:endParaRPr>
          </a:p>
        </p:txBody>
      </p:sp>
      <p:sp>
        <p:nvSpPr>
          <p:cNvPr id="37891" name="object 3"/>
          <p:cNvSpPr>
            <a:spLocks/>
          </p:cNvSpPr>
          <p:nvPr/>
        </p:nvSpPr>
        <p:spPr bwMode="auto">
          <a:xfrm>
            <a:off x="8534400" y="5864225"/>
            <a:ext cx="0" cy="993775"/>
          </a:xfrm>
          <a:custGeom>
            <a:avLst/>
            <a:gdLst>
              <a:gd name="T0" fmla="*/ 0 h 993775"/>
              <a:gd name="T1" fmla="*/ 993353 h 993775"/>
              <a:gd name="T2" fmla="*/ 0 60000 65536"/>
              <a:gd name="T3" fmla="*/ 0 60000 65536"/>
            </a:gdLst>
            <a:ahLst/>
            <a:cxnLst>
              <a:cxn ang="T2">
                <a:pos x="0" y="T0"/>
              </a:cxn>
              <a:cxn ang="T3">
                <a:pos x="0" y="T1"/>
              </a:cxn>
            </a:cxnLst>
            <a:rect l="0" t="0" r="r" b="b"/>
            <a:pathLst>
              <a:path h="993775">
                <a:moveTo>
                  <a:pt x="0" y="0"/>
                </a:moveTo>
                <a:lnTo>
                  <a:pt x="0" y="993353"/>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CA"/>
          </a:p>
        </p:txBody>
      </p:sp>
      <p:sp>
        <p:nvSpPr>
          <p:cNvPr id="37892" name="object 4"/>
          <p:cNvSpPr>
            <a:spLocks/>
          </p:cNvSpPr>
          <p:nvPr/>
        </p:nvSpPr>
        <p:spPr bwMode="auto">
          <a:xfrm>
            <a:off x="6248400" y="6202363"/>
            <a:ext cx="4419600" cy="0"/>
          </a:xfrm>
          <a:custGeom>
            <a:avLst/>
            <a:gdLst>
              <a:gd name="T0" fmla="*/ 0 w 4419600"/>
              <a:gd name="T1" fmla="*/ 4419599 w 4419600"/>
              <a:gd name="T2" fmla="*/ 0 60000 65536"/>
              <a:gd name="T3" fmla="*/ 0 60000 65536"/>
            </a:gdLst>
            <a:ahLst/>
            <a:cxnLst>
              <a:cxn ang="T2">
                <a:pos x="T0" y="0"/>
              </a:cxn>
              <a:cxn ang="T3">
                <a:pos x="T1" y="0"/>
              </a:cxn>
            </a:cxnLst>
            <a:rect l="0" t="0" r="r" b="b"/>
            <a:pathLst>
              <a:path w="4419600">
                <a:moveTo>
                  <a:pt x="0" y="0"/>
                </a:moveTo>
                <a:lnTo>
                  <a:pt x="4419599"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CA"/>
          </a:p>
        </p:txBody>
      </p:sp>
      <p:sp>
        <p:nvSpPr>
          <p:cNvPr id="37893" name="object 5"/>
          <p:cNvSpPr>
            <a:spLocks/>
          </p:cNvSpPr>
          <p:nvPr/>
        </p:nvSpPr>
        <p:spPr bwMode="auto">
          <a:xfrm>
            <a:off x="6248400" y="6538913"/>
            <a:ext cx="4419600" cy="0"/>
          </a:xfrm>
          <a:custGeom>
            <a:avLst/>
            <a:gdLst>
              <a:gd name="T0" fmla="*/ 0 w 4419600"/>
              <a:gd name="T1" fmla="*/ 4419599 w 4419600"/>
              <a:gd name="T2" fmla="*/ 0 60000 65536"/>
              <a:gd name="T3" fmla="*/ 0 60000 65536"/>
            </a:gdLst>
            <a:ahLst/>
            <a:cxnLst>
              <a:cxn ang="T2">
                <a:pos x="T0" y="0"/>
              </a:cxn>
              <a:cxn ang="T3">
                <a:pos x="T1" y="0"/>
              </a:cxn>
            </a:cxnLst>
            <a:rect l="0" t="0" r="r" b="b"/>
            <a:pathLst>
              <a:path w="4419600">
                <a:moveTo>
                  <a:pt x="0" y="0"/>
                </a:moveTo>
                <a:lnTo>
                  <a:pt x="4419599"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CA"/>
          </a:p>
        </p:txBody>
      </p:sp>
      <p:sp>
        <p:nvSpPr>
          <p:cNvPr id="37894" name="object 6"/>
          <p:cNvSpPr>
            <a:spLocks/>
          </p:cNvSpPr>
          <p:nvPr/>
        </p:nvSpPr>
        <p:spPr bwMode="auto">
          <a:xfrm>
            <a:off x="10664825" y="5864225"/>
            <a:ext cx="0" cy="993775"/>
          </a:xfrm>
          <a:custGeom>
            <a:avLst/>
            <a:gdLst>
              <a:gd name="T0" fmla="*/ 0 h 993775"/>
              <a:gd name="T1" fmla="*/ 993353 h 993775"/>
              <a:gd name="T2" fmla="*/ 0 60000 65536"/>
              <a:gd name="T3" fmla="*/ 0 60000 65536"/>
            </a:gdLst>
            <a:ahLst/>
            <a:cxnLst>
              <a:cxn ang="T2">
                <a:pos x="0" y="T0"/>
              </a:cxn>
              <a:cxn ang="T3">
                <a:pos x="0" y="T1"/>
              </a:cxn>
            </a:cxnLst>
            <a:rect l="0" t="0" r="r" b="b"/>
            <a:pathLst>
              <a:path h="993775">
                <a:moveTo>
                  <a:pt x="0" y="0"/>
                </a:moveTo>
                <a:lnTo>
                  <a:pt x="0" y="993353"/>
                </a:lnTo>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CA"/>
          </a:p>
        </p:txBody>
      </p:sp>
      <p:sp>
        <p:nvSpPr>
          <p:cNvPr id="37895" name="object 7"/>
          <p:cNvSpPr txBox="1">
            <a:spLocks noChangeArrowheads="1"/>
          </p:cNvSpPr>
          <p:nvPr/>
        </p:nvSpPr>
        <p:spPr bwMode="auto">
          <a:xfrm>
            <a:off x="3544888" y="863600"/>
            <a:ext cx="55499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defTabSz="457200">
              <a:spcBef>
                <a:spcPct val="20000"/>
              </a:spcBef>
              <a:tabLst>
                <a:tab pos="4289425" algn="l"/>
              </a:tabLst>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tabLst>
                <a:tab pos="4289425" algn="l"/>
              </a:tabLst>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tabLst>
                <a:tab pos="4289425" algn="l"/>
              </a:tabLst>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tabLst>
                <a:tab pos="4289425" algn="l"/>
              </a:tabLst>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tabLst>
                <a:tab pos="4289425" algn="l"/>
              </a:tabLst>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tabLst>
                <a:tab pos="4289425" algn="l"/>
              </a:tabLs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tabLst>
                <a:tab pos="4289425" algn="l"/>
              </a:tabLs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tabLst>
                <a:tab pos="4289425" algn="l"/>
              </a:tabLs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tabLst>
                <a:tab pos="4289425" algn="l"/>
              </a:tabLst>
              <a:defRPr>
                <a:solidFill>
                  <a:schemeClr val="tx1"/>
                </a:solidFill>
                <a:latin typeface="Calibri" panose="020F0502020204030204" pitchFamily="34" charset="0"/>
                <a:ea typeface="MS PGothic" panose="020B0600070205080204" pitchFamily="34" charset="-128"/>
              </a:defRPr>
            </a:lvl9pPr>
          </a:lstStyle>
          <a:p>
            <a:pPr eaLnBrk="1" hangingPunct="1">
              <a:spcBef>
                <a:spcPts val="100"/>
              </a:spcBef>
            </a:pPr>
            <a:r>
              <a:rPr lang="fr-CA" altLang="en-US" sz="1600" b="1" i="1" u="sng">
                <a:solidFill>
                  <a:srgbClr val="006FC0"/>
                </a:solidFill>
                <a:latin typeface="Arial-BoldItalicMT"/>
              </a:rPr>
              <a:t>Imperfect</a:t>
            </a:r>
            <a:r>
              <a:rPr lang="fr-CA" altLang="en-US" sz="1600" b="1" i="1">
                <a:solidFill>
                  <a:srgbClr val="006FC0"/>
                </a:solidFill>
                <a:latin typeface="Arial-BoldItalicMT"/>
              </a:rPr>
              <a:t>	</a:t>
            </a:r>
            <a:r>
              <a:rPr lang="fr-CA" altLang="en-US" sz="1600" b="1" i="1" u="sng">
                <a:solidFill>
                  <a:srgbClr val="00AF50"/>
                </a:solidFill>
                <a:latin typeface="Arial-BoldItalicMT"/>
              </a:rPr>
              <a:t>Passé composé</a:t>
            </a:r>
            <a:endParaRPr lang="fr-CA" altLang="en-US" sz="1600">
              <a:solidFill>
                <a:srgbClr val="000000"/>
              </a:solidFill>
              <a:latin typeface="Arial-BoldItalicMT"/>
            </a:endParaRPr>
          </a:p>
        </p:txBody>
      </p:sp>
      <p:sp>
        <p:nvSpPr>
          <p:cNvPr id="8" name="object 8"/>
          <p:cNvSpPr txBox="1"/>
          <p:nvPr/>
        </p:nvSpPr>
        <p:spPr>
          <a:xfrm>
            <a:off x="4013200" y="1325563"/>
            <a:ext cx="2025650" cy="258762"/>
          </a:xfrm>
          <a:prstGeom prst="rect">
            <a:avLst/>
          </a:prstGeom>
        </p:spPr>
        <p:txBody>
          <a:bodyPr lIns="0" tIns="12065" rIns="0" bIns="0">
            <a:spAutoFit/>
          </a:bodyPr>
          <a:lstStyle/>
          <a:p>
            <a:pPr marL="12700" defTabSz="457200" eaLnBrk="1" fontAlgn="auto" hangingPunct="1">
              <a:spcBef>
                <a:spcPts val="95"/>
              </a:spcBef>
              <a:spcAft>
                <a:spcPts val="0"/>
              </a:spcAft>
              <a:defRPr/>
            </a:pPr>
            <a:r>
              <a:rPr sz="1600" spc="-5" dirty="0">
                <a:solidFill>
                  <a:srgbClr val="006FC0"/>
                </a:solidFill>
                <a:latin typeface="Times New Roman"/>
                <a:ea typeface="MS PGothic" panose="020B0600070205080204" pitchFamily="34" charset="-128"/>
                <a:cs typeface="Times New Roman"/>
              </a:rPr>
              <a:t>every week, </a:t>
            </a:r>
            <a:r>
              <a:rPr sz="1600" spc="-10" dirty="0">
                <a:solidFill>
                  <a:srgbClr val="006FC0"/>
                </a:solidFill>
                <a:latin typeface="Times New Roman"/>
                <a:ea typeface="MS PGothic" panose="020B0600070205080204" pitchFamily="34" charset="-128"/>
                <a:cs typeface="Times New Roman"/>
              </a:rPr>
              <a:t>month,</a:t>
            </a:r>
            <a:r>
              <a:rPr sz="1600" spc="-15" dirty="0">
                <a:solidFill>
                  <a:srgbClr val="006FC0"/>
                </a:solidFill>
                <a:latin typeface="Times New Roman"/>
                <a:ea typeface="MS PGothic" panose="020B0600070205080204" pitchFamily="34" charset="-128"/>
                <a:cs typeface="Times New Roman"/>
              </a:rPr>
              <a:t> </a:t>
            </a:r>
            <a:r>
              <a:rPr sz="1600" spc="-5" dirty="0">
                <a:solidFill>
                  <a:srgbClr val="006FC0"/>
                </a:solidFill>
                <a:latin typeface="Times New Roman"/>
                <a:ea typeface="MS PGothic" panose="020B0600070205080204" pitchFamily="34" charset="-128"/>
                <a:cs typeface="Times New Roman"/>
              </a:rPr>
              <a:t>year</a:t>
            </a:r>
            <a:endParaRPr sz="1600">
              <a:solidFill>
                <a:prstClr val="black"/>
              </a:solidFill>
              <a:latin typeface="Times New Roman"/>
              <a:ea typeface="MS PGothic" panose="020B0600070205080204" pitchFamily="34" charset="-128"/>
              <a:cs typeface="Times New Roman"/>
            </a:endParaRPr>
          </a:p>
        </p:txBody>
      </p:sp>
      <p:sp>
        <p:nvSpPr>
          <p:cNvPr id="9" name="object 9"/>
          <p:cNvSpPr txBox="1"/>
          <p:nvPr/>
        </p:nvSpPr>
        <p:spPr>
          <a:xfrm>
            <a:off x="8585200" y="1325563"/>
            <a:ext cx="1868488" cy="258762"/>
          </a:xfrm>
          <a:prstGeom prst="rect">
            <a:avLst/>
          </a:prstGeom>
        </p:spPr>
        <p:txBody>
          <a:bodyPr lIns="0" tIns="12065" rIns="0" bIns="0">
            <a:spAutoFit/>
          </a:bodyPr>
          <a:lstStyle/>
          <a:p>
            <a:pPr marL="12700" defTabSz="457200" eaLnBrk="1" fontAlgn="auto" hangingPunct="1">
              <a:spcBef>
                <a:spcPts val="95"/>
              </a:spcBef>
              <a:spcAft>
                <a:spcPts val="0"/>
              </a:spcAft>
              <a:defRPr/>
            </a:pPr>
            <a:r>
              <a:rPr sz="1600" spc="-5" dirty="0">
                <a:solidFill>
                  <a:srgbClr val="00AF50"/>
                </a:solidFill>
                <a:latin typeface="Times New Roman"/>
                <a:ea typeface="MS PGothic" panose="020B0600070205080204" pitchFamily="34" charset="-128"/>
                <a:cs typeface="Times New Roman"/>
              </a:rPr>
              <a:t>one week, </a:t>
            </a:r>
            <a:r>
              <a:rPr sz="1600" spc="-10" dirty="0">
                <a:solidFill>
                  <a:srgbClr val="00AF50"/>
                </a:solidFill>
                <a:latin typeface="Times New Roman"/>
                <a:ea typeface="MS PGothic" panose="020B0600070205080204" pitchFamily="34" charset="-128"/>
                <a:cs typeface="Times New Roman"/>
              </a:rPr>
              <a:t>month,</a:t>
            </a:r>
            <a:r>
              <a:rPr sz="1600" spc="-35" dirty="0">
                <a:solidFill>
                  <a:srgbClr val="00AF50"/>
                </a:solidFill>
                <a:latin typeface="Times New Roman"/>
                <a:ea typeface="MS PGothic" panose="020B0600070205080204" pitchFamily="34" charset="-128"/>
                <a:cs typeface="Times New Roman"/>
              </a:rPr>
              <a:t> </a:t>
            </a:r>
            <a:r>
              <a:rPr sz="1600" spc="-5" dirty="0">
                <a:solidFill>
                  <a:srgbClr val="00AF50"/>
                </a:solidFill>
                <a:latin typeface="Times New Roman"/>
                <a:ea typeface="MS PGothic" panose="020B0600070205080204" pitchFamily="34" charset="-128"/>
                <a:cs typeface="Times New Roman"/>
              </a:rPr>
              <a:t>year</a:t>
            </a:r>
            <a:endParaRPr sz="1600">
              <a:solidFill>
                <a:prstClr val="black"/>
              </a:solidFill>
              <a:latin typeface="Times New Roman"/>
              <a:ea typeface="MS PGothic" panose="020B0600070205080204" pitchFamily="34" charset="-128"/>
              <a:cs typeface="Times New Roman"/>
            </a:endParaRPr>
          </a:p>
        </p:txBody>
      </p:sp>
      <p:sp>
        <p:nvSpPr>
          <p:cNvPr id="37898" name="object 10"/>
          <p:cNvSpPr txBox="1">
            <a:spLocks noChangeArrowheads="1"/>
          </p:cNvSpPr>
          <p:nvPr/>
        </p:nvSpPr>
        <p:spPr bwMode="auto">
          <a:xfrm>
            <a:off x="1727200" y="1203325"/>
            <a:ext cx="186531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100"/>
              </a:spcBef>
            </a:pPr>
            <a:r>
              <a:rPr lang="fr-CA" altLang="en-US" sz="1600" i="1">
                <a:solidFill>
                  <a:srgbClr val="006FC0"/>
                </a:solidFill>
                <a:latin typeface="Times New Roman" panose="02020603050405020304" pitchFamily="18" charset="0"/>
                <a:cs typeface="Times New Roman" panose="02020603050405020304" pitchFamily="18" charset="0"/>
              </a:rPr>
              <a:t>chaque semaine, mois,  année</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spcBef>
                <a:spcPts val="763"/>
              </a:spcBef>
            </a:pPr>
            <a:r>
              <a:rPr lang="fr-CA" altLang="en-US" sz="1600" i="1">
                <a:solidFill>
                  <a:srgbClr val="006FC0"/>
                </a:solidFill>
                <a:latin typeface="Times New Roman" panose="02020603050405020304" pitchFamily="18" charset="0"/>
                <a:cs typeface="Times New Roman" panose="02020603050405020304" pitchFamily="18" charset="0"/>
              </a:rPr>
              <a:t>le week-end</a:t>
            </a:r>
            <a:endParaRPr lang="fr-CA" altLang="en-US" sz="1600">
              <a:solidFill>
                <a:srgbClr val="000000"/>
              </a:solidFill>
              <a:latin typeface="Times New Roman" panose="02020603050405020304" pitchFamily="18" charset="0"/>
              <a:cs typeface="Times New Roman" panose="02020603050405020304" pitchFamily="18" charset="0"/>
            </a:endParaRPr>
          </a:p>
        </p:txBody>
      </p:sp>
      <p:sp>
        <p:nvSpPr>
          <p:cNvPr id="37899" name="object 11"/>
          <p:cNvSpPr txBox="1">
            <a:spLocks noChangeArrowheads="1"/>
          </p:cNvSpPr>
          <p:nvPr/>
        </p:nvSpPr>
        <p:spPr bwMode="auto">
          <a:xfrm>
            <a:off x="6299200" y="1203325"/>
            <a:ext cx="20796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100"/>
              </a:spcBef>
            </a:pPr>
            <a:r>
              <a:rPr lang="fr-CA" altLang="en-US" sz="1600" i="1">
                <a:solidFill>
                  <a:srgbClr val="00AF50"/>
                </a:solidFill>
                <a:latin typeface="Times New Roman" panose="02020603050405020304" pitchFamily="18" charset="0"/>
                <a:cs typeface="Times New Roman" panose="02020603050405020304" pitchFamily="18" charset="0"/>
              </a:rPr>
              <a:t>une semaine, un mois, un  an</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spcBef>
                <a:spcPts val="763"/>
              </a:spcBef>
            </a:pPr>
            <a:r>
              <a:rPr lang="fr-CA" altLang="en-US" sz="1600" i="1">
                <a:solidFill>
                  <a:srgbClr val="00AF50"/>
                </a:solidFill>
                <a:latin typeface="Times New Roman" panose="02020603050405020304" pitchFamily="18" charset="0"/>
                <a:cs typeface="Times New Roman" panose="02020603050405020304" pitchFamily="18" charset="0"/>
              </a:rPr>
              <a:t>un week-end</a:t>
            </a:r>
            <a:endParaRPr lang="fr-CA" altLang="en-US" sz="1600">
              <a:solidFill>
                <a:srgbClr val="000000"/>
              </a:solidFill>
              <a:latin typeface="Times New Roman" panose="02020603050405020304" pitchFamily="18" charset="0"/>
              <a:cs typeface="Times New Roman" panose="02020603050405020304" pitchFamily="18" charset="0"/>
            </a:endParaRPr>
          </a:p>
        </p:txBody>
      </p:sp>
      <p:sp>
        <p:nvSpPr>
          <p:cNvPr id="12" name="object 12"/>
          <p:cNvSpPr txBox="1"/>
          <p:nvPr/>
        </p:nvSpPr>
        <p:spPr>
          <a:xfrm>
            <a:off x="8585200" y="1789113"/>
            <a:ext cx="1090613" cy="268287"/>
          </a:xfrm>
          <a:prstGeom prst="rect">
            <a:avLst/>
          </a:prstGeom>
        </p:spPr>
        <p:txBody>
          <a:bodyPr lIns="0" tIns="12065" rIns="0" bIns="0">
            <a:spAutoFit/>
          </a:bodyPr>
          <a:lstStyle/>
          <a:p>
            <a:pPr marL="12700" defTabSz="457200" eaLnBrk="1" fontAlgn="auto" hangingPunct="1">
              <a:spcBef>
                <a:spcPts val="95"/>
              </a:spcBef>
              <a:spcAft>
                <a:spcPts val="0"/>
              </a:spcAft>
              <a:defRPr/>
            </a:pPr>
            <a:r>
              <a:rPr sz="1600" spc="-5" dirty="0">
                <a:solidFill>
                  <a:srgbClr val="00AF50"/>
                </a:solidFill>
                <a:latin typeface="Times New Roman"/>
                <a:ea typeface="MS PGothic" panose="020B0600070205080204" pitchFamily="34" charset="-128"/>
                <a:cs typeface="Times New Roman"/>
              </a:rPr>
              <a:t>one</a:t>
            </a:r>
            <a:r>
              <a:rPr sz="1600" spc="-70" dirty="0">
                <a:solidFill>
                  <a:srgbClr val="00AF50"/>
                </a:solidFill>
                <a:latin typeface="Times New Roman"/>
                <a:ea typeface="MS PGothic" panose="020B0600070205080204" pitchFamily="34" charset="-128"/>
                <a:cs typeface="Times New Roman"/>
              </a:rPr>
              <a:t> </a:t>
            </a:r>
            <a:r>
              <a:rPr sz="1600" spc="-5" dirty="0">
                <a:solidFill>
                  <a:srgbClr val="00AF50"/>
                </a:solidFill>
                <a:latin typeface="Times New Roman"/>
                <a:ea typeface="MS PGothic" panose="020B0600070205080204" pitchFamily="34" charset="-128"/>
                <a:cs typeface="Times New Roman"/>
              </a:rPr>
              <a:t>weekend</a:t>
            </a:r>
            <a:endParaRPr sz="1600">
              <a:solidFill>
                <a:prstClr val="black"/>
              </a:solidFill>
              <a:latin typeface="Times New Roman"/>
              <a:ea typeface="MS PGothic" panose="020B0600070205080204" pitchFamily="34" charset="-128"/>
              <a:cs typeface="Times New Roman"/>
            </a:endParaRPr>
          </a:p>
        </p:txBody>
      </p:sp>
      <p:sp>
        <p:nvSpPr>
          <p:cNvPr id="13" name="object 13"/>
          <p:cNvSpPr txBox="1"/>
          <p:nvPr/>
        </p:nvSpPr>
        <p:spPr>
          <a:xfrm>
            <a:off x="1727200" y="2251075"/>
            <a:ext cx="1571625" cy="258763"/>
          </a:xfrm>
          <a:prstGeom prst="rect">
            <a:avLst/>
          </a:prstGeom>
        </p:spPr>
        <p:txBody>
          <a:bodyPr lIns="0" tIns="12065" rIns="0" bIns="0">
            <a:spAutoFit/>
          </a:bodyPr>
          <a:lstStyle/>
          <a:p>
            <a:pPr marL="12700" defTabSz="457200" eaLnBrk="1" fontAlgn="auto" hangingPunct="1">
              <a:spcBef>
                <a:spcPts val="95"/>
              </a:spcBef>
              <a:spcAft>
                <a:spcPts val="0"/>
              </a:spcAft>
              <a:defRPr/>
            </a:pPr>
            <a:r>
              <a:rPr sz="1600" i="1" spc="-5" dirty="0">
                <a:solidFill>
                  <a:srgbClr val="006FC0"/>
                </a:solidFill>
                <a:latin typeface="Times New Roman"/>
                <a:ea typeface="MS PGothic" panose="020B0600070205080204" pitchFamily="34" charset="-128"/>
                <a:cs typeface="Times New Roman"/>
              </a:rPr>
              <a:t>le lundi, le</a:t>
            </a:r>
            <a:r>
              <a:rPr sz="1600" i="1" spc="-15" dirty="0">
                <a:solidFill>
                  <a:srgbClr val="006FC0"/>
                </a:solidFill>
                <a:latin typeface="Times New Roman"/>
                <a:ea typeface="MS PGothic" panose="020B0600070205080204" pitchFamily="34" charset="-128"/>
                <a:cs typeface="Times New Roman"/>
              </a:rPr>
              <a:t> mardi...</a:t>
            </a:r>
            <a:endParaRPr sz="1600">
              <a:solidFill>
                <a:prstClr val="black"/>
              </a:solidFill>
              <a:latin typeface="Times New Roman"/>
              <a:ea typeface="MS PGothic" panose="020B0600070205080204" pitchFamily="34" charset="-128"/>
              <a:cs typeface="Times New Roman"/>
            </a:endParaRPr>
          </a:p>
        </p:txBody>
      </p:sp>
      <p:sp>
        <p:nvSpPr>
          <p:cNvPr id="14" name="object 14"/>
          <p:cNvSpPr txBox="1"/>
          <p:nvPr/>
        </p:nvSpPr>
        <p:spPr>
          <a:xfrm>
            <a:off x="6299200" y="2251075"/>
            <a:ext cx="1174750" cy="258763"/>
          </a:xfrm>
          <a:prstGeom prst="rect">
            <a:avLst/>
          </a:prstGeom>
        </p:spPr>
        <p:txBody>
          <a:bodyPr lIns="0" tIns="12065" rIns="0" bIns="0">
            <a:spAutoFit/>
          </a:bodyPr>
          <a:lstStyle/>
          <a:p>
            <a:pPr marL="12700" defTabSz="457200" eaLnBrk="1" fontAlgn="auto" hangingPunct="1">
              <a:spcBef>
                <a:spcPts val="95"/>
              </a:spcBef>
              <a:spcAft>
                <a:spcPts val="0"/>
              </a:spcAft>
              <a:defRPr/>
            </a:pPr>
            <a:r>
              <a:rPr sz="1600" i="1" spc="-5" dirty="0">
                <a:solidFill>
                  <a:srgbClr val="00AF50"/>
                </a:solidFill>
                <a:latin typeface="Times New Roman"/>
                <a:ea typeface="MS PGothic" panose="020B0600070205080204" pitchFamily="34" charset="-128"/>
                <a:cs typeface="Times New Roman"/>
              </a:rPr>
              <a:t>lundi,</a:t>
            </a:r>
            <a:r>
              <a:rPr sz="1600" i="1" spc="-45" dirty="0">
                <a:solidFill>
                  <a:srgbClr val="00AF50"/>
                </a:solidFill>
                <a:latin typeface="Times New Roman"/>
                <a:ea typeface="MS PGothic" panose="020B0600070205080204" pitchFamily="34" charset="-128"/>
                <a:cs typeface="Times New Roman"/>
              </a:rPr>
              <a:t> </a:t>
            </a:r>
            <a:r>
              <a:rPr sz="1600" i="1" spc="-15" dirty="0">
                <a:solidFill>
                  <a:srgbClr val="00AF50"/>
                </a:solidFill>
                <a:latin typeface="Times New Roman"/>
                <a:ea typeface="MS PGothic" panose="020B0600070205080204" pitchFamily="34" charset="-128"/>
                <a:cs typeface="Times New Roman"/>
              </a:rPr>
              <a:t>mardi...</a:t>
            </a:r>
            <a:endParaRPr sz="1600">
              <a:solidFill>
                <a:prstClr val="black"/>
              </a:solidFill>
              <a:latin typeface="Times New Roman"/>
              <a:ea typeface="MS PGothic" panose="020B0600070205080204" pitchFamily="34" charset="-128"/>
              <a:cs typeface="Times New Roman"/>
            </a:endParaRPr>
          </a:p>
        </p:txBody>
      </p:sp>
      <p:sp>
        <p:nvSpPr>
          <p:cNvPr id="15" name="object 15"/>
          <p:cNvSpPr txBox="1"/>
          <p:nvPr/>
        </p:nvSpPr>
        <p:spPr>
          <a:xfrm>
            <a:off x="8585200" y="2251075"/>
            <a:ext cx="1974850" cy="258763"/>
          </a:xfrm>
          <a:prstGeom prst="rect">
            <a:avLst/>
          </a:prstGeom>
        </p:spPr>
        <p:txBody>
          <a:bodyPr lIns="0" tIns="12065" rIns="0" bIns="0">
            <a:spAutoFit/>
          </a:bodyPr>
          <a:lstStyle/>
          <a:p>
            <a:pPr marL="12700" defTabSz="457200" eaLnBrk="1" fontAlgn="auto" hangingPunct="1">
              <a:spcBef>
                <a:spcPts val="95"/>
              </a:spcBef>
              <a:spcAft>
                <a:spcPts val="0"/>
              </a:spcAft>
              <a:defRPr/>
            </a:pPr>
            <a:r>
              <a:rPr sz="1600" spc="-5" dirty="0">
                <a:solidFill>
                  <a:srgbClr val="00AF50"/>
                </a:solidFill>
                <a:latin typeface="Times New Roman"/>
                <a:ea typeface="MS PGothic" panose="020B0600070205080204" pitchFamily="34" charset="-128"/>
                <a:cs typeface="Times New Roman"/>
              </a:rPr>
              <a:t>on </a:t>
            </a:r>
            <a:r>
              <a:rPr sz="1600" spc="-20" dirty="0">
                <a:solidFill>
                  <a:srgbClr val="00AF50"/>
                </a:solidFill>
                <a:latin typeface="Times New Roman"/>
                <a:ea typeface="MS PGothic" panose="020B0600070205080204" pitchFamily="34" charset="-128"/>
                <a:cs typeface="Times New Roman"/>
              </a:rPr>
              <a:t>Monday, </a:t>
            </a:r>
            <a:r>
              <a:rPr sz="1600" spc="-5" dirty="0">
                <a:solidFill>
                  <a:srgbClr val="00AF50"/>
                </a:solidFill>
                <a:latin typeface="Times New Roman"/>
                <a:ea typeface="MS PGothic" panose="020B0600070205080204" pitchFamily="34" charset="-128"/>
                <a:cs typeface="Times New Roman"/>
              </a:rPr>
              <a:t>on</a:t>
            </a:r>
            <a:r>
              <a:rPr sz="1600" spc="-55" dirty="0">
                <a:solidFill>
                  <a:srgbClr val="00AF50"/>
                </a:solidFill>
                <a:latin typeface="Times New Roman"/>
                <a:ea typeface="MS PGothic" panose="020B0600070205080204" pitchFamily="34" charset="-128"/>
                <a:cs typeface="Times New Roman"/>
              </a:rPr>
              <a:t> </a:t>
            </a:r>
            <a:r>
              <a:rPr sz="1600" spc="-15" dirty="0">
                <a:solidFill>
                  <a:srgbClr val="00AF50"/>
                </a:solidFill>
                <a:latin typeface="Times New Roman"/>
                <a:ea typeface="MS PGothic" panose="020B0600070205080204" pitchFamily="34" charset="-128"/>
                <a:cs typeface="Times New Roman"/>
              </a:rPr>
              <a:t>Tuesday</a:t>
            </a:r>
            <a:endParaRPr sz="1600">
              <a:solidFill>
                <a:prstClr val="black"/>
              </a:solidFill>
              <a:latin typeface="Times New Roman"/>
              <a:ea typeface="MS PGothic" panose="020B0600070205080204" pitchFamily="34" charset="-128"/>
              <a:cs typeface="Times New Roman"/>
            </a:endParaRPr>
          </a:p>
        </p:txBody>
      </p:sp>
      <p:sp>
        <p:nvSpPr>
          <p:cNvPr id="37904" name="object 16"/>
          <p:cNvSpPr txBox="1">
            <a:spLocks noChangeArrowheads="1"/>
          </p:cNvSpPr>
          <p:nvPr/>
        </p:nvSpPr>
        <p:spPr bwMode="auto">
          <a:xfrm>
            <a:off x="1727200" y="2627313"/>
            <a:ext cx="110966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136000"/>
              </a:lnSpc>
              <a:spcBef>
                <a:spcPts val="100"/>
              </a:spcBef>
            </a:pPr>
            <a:r>
              <a:rPr lang="fr-CA" altLang="en-US" sz="1600" i="1">
                <a:solidFill>
                  <a:srgbClr val="006FC0"/>
                </a:solidFill>
                <a:latin typeface="Times New Roman" panose="02020603050405020304" pitchFamily="18" charset="0"/>
                <a:cs typeface="Times New Roman" panose="02020603050405020304" pitchFamily="18" charset="0"/>
              </a:rPr>
              <a:t>tous les jours  le soir  toujours</a:t>
            </a:r>
            <a:endParaRPr lang="fr-CA" altLang="en-US" sz="1600">
              <a:solidFill>
                <a:srgbClr val="000000"/>
              </a:solidFill>
              <a:latin typeface="Times New Roman" panose="02020603050405020304" pitchFamily="18" charset="0"/>
              <a:cs typeface="Times New Roman" panose="02020603050405020304" pitchFamily="18" charset="0"/>
            </a:endParaRPr>
          </a:p>
        </p:txBody>
      </p:sp>
      <p:sp>
        <p:nvSpPr>
          <p:cNvPr id="37905" name="object 17"/>
          <p:cNvSpPr txBox="1">
            <a:spLocks noChangeArrowheads="1"/>
          </p:cNvSpPr>
          <p:nvPr/>
        </p:nvSpPr>
        <p:spPr bwMode="auto">
          <a:xfrm>
            <a:off x="4013200" y="1690688"/>
            <a:ext cx="1379538"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9855" rIns="0" bIns="0">
            <a:spAutoFit/>
          </a:bodyPr>
          <a:lstStyle>
            <a:lvl1pPr marL="12700"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863"/>
              </a:spcBef>
            </a:pPr>
            <a:r>
              <a:rPr lang="fr-CA" altLang="en-US" sz="1600">
                <a:solidFill>
                  <a:srgbClr val="006FC0"/>
                </a:solidFill>
                <a:latin typeface="Times New Roman" panose="02020603050405020304" pitchFamily="18" charset="0"/>
                <a:cs typeface="Times New Roman" panose="02020603050405020304" pitchFamily="18" charset="0"/>
              </a:rPr>
              <a:t>on the weekends</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spcBef>
                <a:spcPts val="763"/>
              </a:spcBef>
            </a:pPr>
            <a:r>
              <a:rPr lang="fr-CA" altLang="en-US" sz="1600">
                <a:solidFill>
                  <a:srgbClr val="006FC0"/>
                </a:solidFill>
                <a:latin typeface="Times New Roman" panose="02020603050405020304" pitchFamily="18" charset="0"/>
                <a:cs typeface="Times New Roman" panose="02020603050405020304" pitchFamily="18" charset="0"/>
              </a:rPr>
              <a:t>on Mondays, on  Tuesdays...</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spcBef>
                <a:spcPts val="763"/>
              </a:spcBef>
            </a:pPr>
            <a:r>
              <a:rPr lang="fr-CA" altLang="en-US" sz="1600">
                <a:solidFill>
                  <a:srgbClr val="006FC0"/>
                </a:solidFill>
                <a:latin typeface="Times New Roman" panose="02020603050405020304" pitchFamily="18" charset="0"/>
                <a:cs typeface="Times New Roman" panose="02020603050405020304" pitchFamily="18" charset="0"/>
              </a:rPr>
              <a:t>every day</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lnSpc>
                <a:spcPct val="136000"/>
              </a:lnSpc>
              <a:spcBef>
                <a:spcPct val="0"/>
              </a:spcBef>
            </a:pPr>
            <a:r>
              <a:rPr lang="fr-CA" altLang="en-US" sz="1600">
                <a:solidFill>
                  <a:srgbClr val="006FC0"/>
                </a:solidFill>
                <a:latin typeface="Times New Roman" panose="02020603050405020304" pitchFamily="18" charset="0"/>
                <a:cs typeface="Times New Roman" panose="02020603050405020304" pitchFamily="18" charset="0"/>
              </a:rPr>
              <a:t>in the evenings  always</a:t>
            </a:r>
            <a:endParaRPr lang="fr-CA" altLang="en-US" sz="1600">
              <a:solidFill>
                <a:srgbClr val="000000"/>
              </a:solidFill>
              <a:latin typeface="Times New Roman" panose="02020603050405020304" pitchFamily="18" charset="0"/>
              <a:cs typeface="Times New Roman" panose="02020603050405020304" pitchFamily="18" charset="0"/>
            </a:endParaRPr>
          </a:p>
        </p:txBody>
      </p:sp>
      <p:sp>
        <p:nvSpPr>
          <p:cNvPr id="37906" name="object 18"/>
          <p:cNvSpPr txBox="1">
            <a:spLocks noChangeArrowheads="1"/>
          </p:cNvSpPr>
          <p:nvPr/>
        </p:nvSpPr>
        <p:spPr bwMode="auto">
          <a:xfrm>
            <a:off x="8585200" y="2627313"/>
            <a:ext cx="10128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9695" rIns="0" bIns="0">
            <a:spAutoFit/>
          </a:bodyPr>
          <a:lstStyle>
            <a:lvl1pPr marL="12700"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788"/>
              </a:spcBef>
            </a:pPr>
            <a:r>
              <a:rPr lang="fr-CA" altLang="en-US" sz="1600">
                <a:solidFill>
                  <a:srgbClr val="00AF50"/>
                </a:solidFill>
                <a:latin typeface="Times New Roman" panose="02020603050405020304" pitchFamily="18" charset="0"/>
                <a:cs typeface="Times New Roman" panose="02020603050405020304" pitchFamily="18" charset="0"/>
              </a:rPr>
              <a:t>one day</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lnSpc>
                <a:spcPct val="136000"/>
              </a:lnSpc>
              <a:spcBef>
                <a:spcPct val="0"/>
              </a:spcBef>
            </a:pPr>
            <a:r>
              <a:rPr lang="fr-CA" altLang="en-US" sz="1600">
                <a:solidFill>
                  <a:srgbClr val="00AF50"/>
                </a:solidFill>
                <a:latin typeface="Times New Roman" panose="02020603050405020304" pitchFamily="18" charset="0"/>
                <a:cs typeface="Times New Roman" panose="02020603050405020304" pitchFamily="18" charset="0"/>
              </a:rPr>
              <a:t>one evening  suddenly</a:t>
            </a:r>
            <a:endParaRPr lang="fr-CA" altLang="en-US" sz="1600">
              <a:solidFill>
                <a:srgbClr val="000000"/>
              </a:solidFill>
              <a:latin typeface="Times New Roman" panose="02020603050405020304" pitchFamily="18" charset="0"/>
              <a:cs typeface="Times New Roman" panose="02020603050405020304" pitchFamily="18" charset="0"/>
            </a:endParaRPr>
          </a:p>
        </p:txBody>
      </p:sp>
      <p:sp>
        <p:nvSpPr>
          <p:cNvPr id="19" name="object 19"/>
          <p:cNvSpPr txBox="1"/>
          <p:nvPr/>
        </p:nvSpPr>
        <p:spPr>
          <a:xfrm>
            <a:off x="1727200" y="3840163"/>
            <a:ext cx="1096963" cy="268287"/>
          </a:xfrm>
          <a:prstGeom prst="rect">
            <a:avLst/>
          </a:prstGeom>
        </p:spPr>
        <p:txBody>
          <a:bodyPr lIns="0" tIns="12065" rIns="0" bIns="0">
            <a:spAutoFit/>
          </a:bodyPr>
          <a:lstStyle/>
          <a:p>
            <a:pPr marL="12700" defTabSz="457200" eaLnBrk="1" fontAlgn="auto" hangingPunct="1">
              <a:spcBef>
                <a:spcPts val="95"/>
              </a:spcBef>
              <a:spcAft>
                <a:spcPts val="0"/>
              </a:spcAft>
              <a:defRPr/>
            </a:pPr>
            <a:r>
              <a:rPr sz="1600" i="1" spc="-5" dirty="0">
                <a:solidFill>
                  <a:srgbClr val="006FC0"/>
                </a:solidFill>
                <a:latin typeface="Times New Roman"/>
                <a:ea typeface="MS PGothic" panose="020B0600070205080204" pitchFamily="34" charset="-128"/>
                <a:cs typeface="Times New Roman"/>
              </a:rPr>
              <a:t>normalement</a:t>
            </a:r>
            <a:endParaRPr sz="1600">
              <a:solidFill>
                <a:prstClr val="black"/>
              </a:solidFill>
              <a:latin typeface="Times New Roman"/>
              <a:ea typeface="MS PGothic" panose="020B0600070205080204" pitchFamily="34" charset="-128"/>
              <a:cs typeface="Times New Roman"/>
            </a:endParaRPr>
          </a:p>
        </p:txBody>
      </p:sp>
      <p:sp>
        <p:nvSpPr>
          <p:cNvPr id="20" name="object 20"/>
          <p:cNvSpPr txBox="1"/>
          <p:nvPr/>
        </p:nvSpPr>
        <p:spPr>
          <a:xfrm>
            <a:off x="4013200" y="3840163"/>
            <a:ext cx="612775" cy="268287"/>
          </a:xfrm>
          <a:prstGeom prst="rect">
            <a:avLst/>
          </a:prstGeom>
        </p:spPr>
        <p:txBody>
          <a:bodyPr lIns="0" tIns="12065" rIns="0" bIns="0">
            <a:spAutoFit/>
          </a:bodyPr>
          <a:lstStyle/>
          <a:p>
            <a:pPr marL="12700" defTabSz="457200" eaLnBrk="1" fontAlgn="auto" hangingPunct="1">
              <a:spcBef>
                <a:spcPts val="95"/>
              </a:spcBef>
              <a:spcAft>
                <a:spcPts val="0"/>
              </a:spcAft>
              <a:defRPr/>
            </a:pPr>
            <a:r>
              <a:rPr sz="1600" spc="-5" dirty="0">
                <a:solidFill>
                  <a:srgbClr val="006FC0"/>
                </a:solidFill>
                <a:latin typeface="Times New Roman"/>
                <a:ea typeface="MS PGothic" panose="020B0600070205080204" pitchFamily="34" charset="-128"/>
                <a:cs typeface="Times New Roman"/>
              </a:rPr>
              <a:t>usually</a:t>
            </a:r>
            <a:endParaRPr sz="1600">
              <a:solidFill>
                <a:prstClr val="black"/>
              </a:solidFill>
              <a:latin typeface="Times New Roman"/>
              <a:ea typeface="MS PGothic" panose="020B0600070205080204" pitchFamily="34" charset="-128"/>
              <a:cs typeface="Times New Roman"/>
            </a:endParaRPr>
          </a:p>
        </p:txBody>
      </p:sp>
      <p:sp>
        <p:nvSpPr>
          <p:cNvPr id="21" name="object 21"/>
          <p:cNvSpPr txBox="1"/>
          <p:nvPr/>
        </p:nvSpPr>
        <p:spPr>
          <a:xfrm>
            <a:off x="8585200" y="3840163"/>
            <a:ext cx="1217613" cy="268287"/>
          </a:xfrm>
          <a:prstGeom prst="rect">
            <a:avLst/>
          </a:prstGeom>
        </p:spPr>
        <p:txBody>
          <a:bodyPr lIns="0" tIns="12065" rIns="0" bIns="0">
            <a:spAutoFit/>
          </a:bodyPr>
          <a:lstStyle/>
          <a:p>
            <a:pPr marL="12700" defTabSz="457200" eaLnBrk="1" fontAlgn="auto" hangingPunct="1">
              <a:spcBef>
                <a:spcPts val="95"/>
              </a:spcBef>
              <a:spcAft>
                <a:spcPts val="0"/>
              </a:spcAft>
              <a:defRPr/>
            </a:pPr>
            <a:r>
              <a:rPr sz="1600" spc="-5" dirty="0">
                <a:solidFill>
                  <a:srgbClr val="00AF50"/>
                </a:solidFill>
                <a:latin typeface="Times New Roman"/>
                <a:ea typeface="MS PGothic" panose="020B0600070205080204" pitchFamily="34" charset="-128"/>
                <a:cs typeface="Times New Roman"/>
              </a:rPr>
              <a:t>all of a</a:t>
            </a:r>
            <a:r>
              <a:rPr sz="1600" spc="-45" dirty="0">
                <a:solidFill>
                  <a:srgbClr val="00AF50"/>
                </a:solidFill>
                <a:latin typeface="Times New Roman"/>
                <a:ea typeface="MS PGothic" panose="020B0600070205080204" pitchFamily="34" charset="-128"/>
                <a:cs typeface="Times New Roman"/>
              </a:rPr>
              <a:t> </a:t>
            </a:r>
            <a:r>
              <a:rPr sz="1600" spc="-5" dirty="0">
                <a:solidFill>
                  <a:srgbClr val="00AF50"/>
                </a:solidFill>
                <a:latin typeface="Times New Roman"/>
                <a:ea typeface="MS PGothic" panose="020B0600070205080204" pitchFamily="34" charset="-128"/>
                <a:cs typeface="Times New Roman"/>
              </a:rPr>
              <a:t>sudden</a:t>
            </a:r>
            <a:endParaRPr sz="1600">
              <a:solidFill>
                <a:prstClr val="black"/>
              </a:solidFill>
              <a:latin typeface="Times New Roman"/>
              <a:ea typeface="MS PGothic" panose="020B0600070205080204" pitchFamily="34" charset="-128"/>
              <a:cs typeface="Times New Roman"/>
            </a:endParaRPr>
          </a:p>
        </p:txBody>
      </p:sp>
      <p:sp>
        <p:nvSpPr>
          <p:cNvPr id="22" name="object 22"/>
          <p:cNvSpPr txBox="1"/>
          <p:nvPr/>
        </p:nvSpPr>
        <p:spPr>
          <a:xfrm>
            <a:off x="1727200" y="4302125"/>
            <a:ext cx="882650" cy="258763"/>
          </a:xfrm>
          <a:prstGeom prst="rect">
            <a:avLst/>
          </a:prstGeom>
        </p:spPr>
        <p:txBody>
          <a:bodyPr lIns="0" tIns="12065" rIns="0" bIns="0">
            <a:spAutoFit/>
          </a:bodyPr>
          <a:lstStyle/>
          <a:p>
            <a:pPr marL="12700" defTabSz="457200" eaLnBrk="1" fontAlgn="auto" hangingPunct="1">
              <a:spcBef>
                <a:spcPts val="95"/>
              </a:spcBef>
              <a:spcAft>
                <a:spcPts val="0"/>
              </a:spcAft>
              <a:defRPr/>
            </a:pPr>
            <a:r>
              <a:rPr sz="1600" i="1" spc="-5" dirty="0">
                <a:solidFill>
                  <a:srgbClr val="006FC0"/>
                </a:solidFill>
                <a:latin typeface="Times New Roman"/>
                <a:ea typeface="MS PGothic" panose="020B0600070205080204" pitchFamily="34" charset="-128"/>
                <a:cs typeface="Times New Roman"/>
              </a:rPr>
              <a:t>d'habitude</a:t>
            </a:r>
            <a:endParaRPr sz="1600">
              <a:solidFill>
                <a:prstClr val="black"/>
              </a:solidFill>
              <a:latin typeface="Times New Roman"/>
              <a:ea typeface="MS PGothic" panose="020B0600070205080204" pitchFamily="34" charset="-128"/>
              <a:cs typeface="Times New Roman"/>
            </a:endParaRPr>
          </a:p>
        </p:txBody>
      </p:sp>
      <p:sp>
        <p:nvSpPr>
          <p:cNvPr id="23" name="object 23"/>
          <p:cNvSpPr txBox="1"/>
          <p:nvPr/>
        </p:nvSpPr>
        <p:spPr>
          <a:xfrm>
            <a:off x="4013200" y="4302125"/>
            <a:ext cx="612775" cy="258763"/>
          </a:xfrm>
          <a:prstGeom prst="rect">
            <a:avLst/>
          </a:prstGeom>
        </p:spPr>
        <p:txBody>
          <a:bodyPr lIns="0" tIns="12065" rIns="0" bIns="0">
            <a:spAutoFit/>
          </a:bodyPr>
          <a:lstStyle/>
          <a:p>
            <a:pPr marL="12700" defTabSz="457200" eaLnBrk="1" fontAlgn="auto" hangingPunct="1">
              <a:spcBef>
                <a:spcPts val="95"/>
              </a:spcBef>
              <a:spcAft>
                <a:spcPts val="0"/>
              </a:spcAft>
              <a:defRPr/>
            </a:pPr>
            <a:r>
              <a:rPr sz="1600" spc="-5" dirty="0">
                <a:solidFill>
                  <a:srgbClr val="006FC0"/>
                </a:solidFill>
                <a:latin typeface="Times New Roman"/>
                <a:ea typeface="MS PGothic" panose="020B0600070205080204" pitchFamily="34" charset="-128"/>
                <a:cs typeface="Times New Roman"/>
              </a:rPr>
              <a:t>usually</a:t>
            </a:r>
            <a:endParaRPr sz="1600">
              <a:solidFill>
                <a:prstClr val="black"/>
              </a:solidFill>
              <a:latin typeface="Times New Roman"/>
              <a:ea typeface="MS PGothic" panose="020B0600070205080204" pitchFamily="34" charset="-128"/>
              <a:cs typeface="Times New Roman"/>
            </a:endParaRPr>
          </a:p>
        </p:txBody>
      </p:sp>
      <p:sp>
        <p:nvSpPr>
          <p:cNvPr id="37912" name="object 24"/>
          <p:cNvSpPr txBox="1">
            <a:spLocks noChangeArrowheads="1"/>
          </p:cNvSpPr>
          <p:nvPr/>
        </p:nvSpPr>
        <p:spPr bwMode="auto">
          <a:xfrm>
            <a:off x="6299200" y="2627313"/>
            <a:ext cx="175736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136000"/>
              </a:lnSpc>
              <a:spcBef>
                <a:spcPts val="100"/>
              </a:spcBef>
            </a:pPr>
            <a:r>
              <a:rPr lang="fr-CA" altLang="en-US" sz="1600" i="1">
                <a:solidFill>
                  <a:srgbClr val="00AF50"/>
                </a:solidFill>
                <a:latin typeface="Times New Roman" panose="02020603050405020304" pitchFamily="18" charset="0"/>
                <a:cs typeface="Times New Roman" panose="02020603050405020304" pitchFamily="18" charset="0"/>
              </a:rPr>
              <a:t>un jour  un soir</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spcBef>
                <a:spcPts val="688"/>
              </a:spcBef>
            </a:pPr>
            <a:r>
              <a:rPr lang="fr-CA" altLang="en-US" sz="1600" i="1">
                <a:solidFill>
                  <a:srgbClr val="00AF50"/>
                </a:solidFill>
                <a:latin typeface="Times New Roman" panose="02020603050405020304" pitchFamily="18" charset="0"/>
                <a:cs typeface="Times New Roman" panose="02020603050405020304" pitchFamily="18" charset="0"/>
              </a:rPr>
              <a:t>soudainement</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spcBef>
                <a:spcPts val="763"/>
              </a:spcBef>
            </a:pPr>
            <a:r>
              <a:rPr lang="fr-CA" altLang="en-US" sz="1600" i="1">
                <a:solidFill>
                  <a:srgbClr val="00AF50"/>
                </a:solidFill>
                <a:latin typeface="Times New Roman" panose="02020603050405020304" pitchFamily="18" charset="0"/>
                <a:cs typeface="Times New Roman" panose="02020603050405020304" pitchFamily="18" charset="0"/>
              </a:rPr>
              <a:t>tout à coup, tout d'un</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spcBef>
                <a:spcPct val="0"/>
              </a:spcBef>
            </a:pPr>
            <a:r>
              <a:rPr lang="fr-CA" altLang="en-US" sz="1600" i="1">
                <a:solidFill>
                  <a:srgbClr val="00AF50"/>
                </a:solidFill>
                <a:latin typeface="Times New Roman" panose="02020603050405020304" pitchFamily="18" charset="0"/>
                <a:cs typeface="Times New Roman" panose="02020603050405020304" pitchFamily="18" charset="0"/>
              </a:rPr>
              <a:t>coup</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spcBef>
                <a:spcPts val="763"/>
              </a:spcBef>
            </a:pPr>
            <a:r>
              <a:rPr lang="fr-CA" altLang="en-US" sz="1600" i="1">
                <a:solidFill>
                  <a:srgbClr val="00AF50"/>
                </a:solidFill>
                <a:latin typeface="Times New Roman" panose="02020603050405020304" pitchFamily="18" charset="0"/>
                <a:cs typeface="Times New Roman" panose="02020603050405020304" pitchFamily="18" charset="0"/>
              </a:rPr>
              <a:t>une fois, deux fois...</a:t>
            </a:r>
            <a:endParaRPr lang="fr-CA" altLang="en-US" sz="1600">
              <a:solidFill>
                <a:srgbClr val="000000"/>
              </a:solidFill>
              <a:latin typeface="Times New Roman" panose="02020603050405020304" pitchFamily="18" charset="0"/>
              <a:cs typeface="Times New Roman" panose="02020603050405020304" pitchFamily="18" charset="0"/>
            </a:endParaRPr>
          </a:p>
        </p:txBody>
      </p:sp>
      <p:sp>
        <p:nvSpPr>
          <p:cNvPr id="25" name="object 25"/>
          <p:cNvSpPr txBox="1"/>
          <p:nvPr/>
        </p:nvSpPr>
        <p:spPr>
          <a:xfrm>
            <a:off x="8585200" y="4302125"/>
            <a:ext cx="1101725" cy="258763"/>
          </a:xfrm>
          <a:prstGeom prst="rect">
            <a:avLst/>
          </a:prstGeom>
        </p:spPr>
        <p:txBody>
          <a:bodyPr lIns="0" tIns="12065" rIns="0" bIns="0">
            <a:spAutoFit/>
          </a:bodyPr>
          <a:lstStyle/>
          <a:p>
            <a:pPr marL="12700" defTabSz="457200" eaLnBrk="1" fontAlgn="auto" hangingPunct="1">
              <a:spcBef>
                <a:spcPts val="95"/>
              </a:spcBef>
              <a:spcAft>
                <a:spcPts val="0"/>
              </a:spcAft>
              <a:defRPr/>
            </a:pPr>
            <a:r>
              <a:rPr sz="1600" spc="-5" dirty="0">
                <a:solidFill>
                  <a:srgbClr val="00AF50"/>
                </a:solidFill>
                <a:latin typeface="Times New Roman"/>
                <a:ea typeface="MS PGothic" panose="020B0600070205080204" pitchFamily="34" charset="-128"/>
                <a:cs typeface="Times New Roman"/>
              </a:rPr>
              <a:t>once,</a:t>
            </a:r>
            <a:r>
              <a:rPr sz="1600" spc="-65" dirty="0">
                <a:solidFill>
                  <a:srgbClr val="00AF50"/>
                </a:solidFill>
                <a:latin typeface="Times New Roman"/>
                <a:ea typeface="MS PGothic" panose="020B0600070205080204" pitchFamily="34" charset="-128"/>
                <a:cs typeface="Times New Roman"/>
              </a:rPr>
              <a:t> </a:t>
            </a:r>
            <a:r>
              <a:rPr sz="1600" spc="-5" dirty="0">
                <a:solidFill>
                  <a:srgbClr val="00AF50"/>
                </a:solidFill>
                <a:latin typeface="Times New Roman"/>
                <a:ea typeface="MS PGothic" panose="020B0600070205080204" pitchFamily="34" charset="-128"/>
                <a:cs typeface="Times New Roman"/>
              </a:rPr>
              <a:t>twice...</a:t>
            </a:r>
            <a:endParaRPr sz="1600">
              <a:solidFill>
                <a:prstClr val="black"/>
              </a:solidFill>
              <a:latin typeface="Times New Roman"/>
              <a:ea typeface="MS PGothic" panose="020B0600070205080204" pitchFamily="34" charset="-128"/>
              <a:cs typeface="Times New Roman"/>
            </a:endParaRPr>
          </a:p>
        </p:txBody>
      </p:sp>
      <p:sp>
        <p:nvSpPr>
          <p:cNvPr id="37914" name="object 26"/>
          <p:cNvSpPr txBox="1">
            <a:spLocks noChangeArrowheads="1"/>
          </p:cNvSpPr>
          <p:nvPr/>
        </p:nvSpPr>
        <p:spPr bwMode="auto">
          <a:xfrm>
            <a:off x="1727200" y="4765675"/>
            <a:ext cx="20939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100"/>
              </a:spcBef>
            </a:pPr>
            <a:r>
              <a:rPr lang="fr-CA" altLang="en-US" sz="1600" i="1">
                <a:solidFill>
                  <a:srgbClr val="006FC0"/>
                </a:solidFill>
                <a:latin typeface="Times New Roman" panose="02020603050405020304" pitchFamily="18" charset="0"/>
                <a:cs typeface="Times New Roman" panose="02020603050405020304" pitchFamily="18" charset="0"/>
              </a:rPr>
              <a:t>en général, généralement</a:t>
            </a:r>
            <a:endParaRPr lang="fr-CA" altLang="en-US" sz="1600">
              <a:solidFill>
                <a:srgbClr val="000000"/>
              </a:solidFill>
              <a:latin typeface="Times New Roman" panose="02020603050405020304" pitchFamily="18" charset="0"/>
              <a:cs typeface="Times New Roman" panose="02020603050405020304" pitchFamily="18" charset="0"/>
            </a:endParaRPr>
          </a:p>
        </p:txBody>
      </p:sp>
      <p:sp>
        <p:nvSpPr>
          <p:cNvPr id="27" name="object 27"/>
          <p:cNvSpPr txBox="1"/>
          <p:nvPr/>
        </p:nvSpPr>
        <p:spPr>
          <a:xfrm>
            <a:off x="4013200" y="4765675"/>
            <a:ext cx="1689100" cy="268288"/>
          </a:xfrm>
          <a:prstGeom prst="rect">
            <a:avLst/>
          </a:prstGeom>
        </p:spPr>
        <p:txBody>
          <a:bodyPr lIns="0" tIns="12065" rIns="0" bIns="0">
            <a:spAutoFit/>
          </a:bodyPr>
          <a:lstStyle/>
          <a:p>
            <a:pPr marL="12700" defTabSz="457200" eaLnBrk="1" fontAlgn="auto" hangingPunct="1">
              <a:spcBef>
                <a:spcPts val="95"/>
              </a:spcBef>
              <a:spcAft>
                <a:spcPts val="0"/>
              </a:spcAft>
              <a:defRPr/>
            </a:pPr>
            <a:r>
              <a:rPr sz="1600" spc="-5" dirty="0">
                <a:solidFill>
                  <a:srgbClr val="006FC0"/>
                </a:solidFill>
                <a:latin typeface="Times New Roman"/>
                <a:ea typeface="MS PGothic" panose="020B0600070205080204" pitchFamily="34" charset="-128"/>
                <a:cs typeface="Times New Roman"/>
              </a:rPr>
              <a:t>in general,</a:t>
            </a:r>
            <a:r>
              <a:rPr sz="1600" spc="-25" dirty="0">
                <a:solidFill>
                  <a:srgbClr val="006FC0"/>
                </a:solidFill>
                <a:latin typeface="Times New Roman"/>
                <a:ea typeface="MS PGothic" panose="020B0600070205080204" pitchFamily="34" charset="-128"/>
                <a:cs typeface="Times New Roman"/>
              </a:rPr>
              <a:t> </a:t>
            </a:r>
            <a:r>
              <a:rPr sz="1600" spc="-5" dirty="0">
                <a:solidFill>
                  <a:srgbClr val="006FC0"/>
                </a:solidFill>
                <a:latin typeface="Times New Roman"/>
                <a:ea typeface="MS PGothic" panose="020B0600070205080204" pitchFamily="34" charset="-128"/>
                <a:cs typeface="Times New Roman"/>
              </a:rPr>
              <a:t>generally</a:t>
            </a:r>
            <a:endParaRPr sz="1600" dirty="0">
              <a:solidFill>
                <a:prstClr val="black"/>
              </a:solidFill>
              <a:latin typeface="Times New Roman"/>
              <a:ea typeface="MS PGothic" panose="020B0600070205080204" pitchFamily="34" charset="-128"/>
              <a:cs typeface="Times New Roman"/>
            </a:endParaRPr>
          </a:p>
        </p:txBody>
      </p:sp>
      <p:sp>
        <p:nvSpPr>
          <p:cNvPr id="28" name="object 28"/>
          <p:cNvSpPr txBox="1"/>
          <p:nvPr/>
        </p:nvSpPr>
        <p:spPr>
          <a:xfrm>
            <a:off x="6299200" y="4765675"/>
            <a:ext cx="431800" cy="268288"/>
          </a:xfrm>
          <a:prstGeom prst="rect">
            <a:avLst/>
          </a:prstGeom>
        </p:spPr>
        <p:txBody>
          <a:bodyPr lIns="0" tIns="12065" rIns="0" bIns="0">
            <a:spAutoFit/>
          </a:bodyPr>
          <a:lstStyle/>
          <a:p>
            <a:pPr marL="12700" defTabSz="457200" eaLnBrk="1" fontAlgn="auto" hangingPunct="1">
              <a:spcBef>
                <a:spcPts val="95"/>
              </a:spcBef>
              <a:spcAft>
                <a:spcPts val="0"/>
              </a:spcAft>
              <a:defRPr/>
            </a:pPr>
            <a:r>
              <a:rPr sz="1600" i="1" spc="-5" dirty="0">
                <a:solidFill>
                  <a:srgbClr val="00AF50"/>
                </a:solidFill>
                <a:latin typeface="Times New Roman"/>
                <a:ea typeface="MS PGothic" panose="020B0600070205080204" pitchFamily="34" charset="-128"/>
                <a:cs typeface="Times New Roman"/>
              </a:rPr>
              <a:t>enfin</a:t>
            </a:r>
            <a:endParaRPr sz="1600">
              <a:solidFill>
                <a:prstClr val="black"/>
              </a:solidFill>
              <a:latin typeface="Times New Roman"/>
              <a:ea typeface="MS PGothic" panose="020B0600070205080204" pitchFamily="34" charset="-128"/>
              <a:cs typeface="Times New Roman"/>
            </a:endParaRPr>
          </a:p>
        </p:txBody>
      </p:sp>
      <p:sp>
        <p:nvSpPr>
          <p:cNvPr id="29" name="object 29"/>
          <p:cNvSpPr txBox="1"/>
          <p:nvPr/>
        </p:nvSpPr>
        <p:spPr>
          <a:xfrm>
            <a:off x="8585200" y="4765675"/>
            <a:ext cx="557213" cy="268288"/>
          </a:xfrm>
          <a:prstGeom prst="rect">
            <a:avLst/>
          </a:prstGeom>
        </p:spPr>
        <p:txBody>
          <a:bodyPr lIns="0" tIns="12065" rIns="0" bIns="0">
            <a:spAutoFit/>
          </a:bodyPr>
          <a:lstStyle/>
          <a:p>
            <a:pPr marL="12700" defTabSz="457200" eaLnBrk="1" fontAlgn="auto" hangingPunct="1">
              <a:spcBef>
                <a:spcPts val="95"/>
              </a:spcBef>
              <a:spcAft>
                <a:spcPts val="0"/>
              </a:spcAft>
              <a:defRPr/>
            </a:pPr>
            <a:r>
              <a:rPr sz="1600" spc="-5" dirty="0">
                <a:solidFill>
                  <a:srgbClr val="00AF50"/>
                </a:solidFill>
                <a:latin typeface="Times New Roman"/>
                <a:ea typeface="MS PGothic" panose="020B0600070205080204" pitchFamily="34" charset="-128"/>
                <a:cs typeface="Times New Roman"/>
              </a:rPr>
              <a:t>finally</a:t>
            </a:r>
            <a:endParaRPr sz="1600">
              <a:solidFill>
                <a:prstClr val="black"/>
              </a:solidFill>
              <a:latin typeface="Times New Roman"/>
              <a:ea typeface="MS PGothic" panose="020B0600070205080204" pitchFamily="34" charset="-128"/>
              <a:cs typeface="Times New Roman"/>
            </a:endParaRPr>
          </a:p>
        </p:txBody>
      </p:sp>
      <p:sp>
        <p:nvSpPr>
          <p:cNvPr id="30" name="object 30"/>
          <p:cNvSpPr txBox="1"/>
          <p:nvPr/>
        </p:nvSpPr>
        <p:spPr>
          <a:xfrm>
            <a:off x="6299200" y="5140325"/>
            <a:ext cx="1116013" cy="687388"/>
          </a:xfrm>
          <a:prstGeom prst="rect">
            <a:avLst/>
          </a:prstGeom>
        </p:spPr>
        <p:txBody>
          <a:bodyPr lIns="0" tIns="99695" rIns="0" bIns="0">
            <a:spAutoFit/>
          </a:bodyPr>
          <a:lstStyle/>
          <a:p>
            <a:pPr marL="12700" defTabSz="457200" eaLnBrk="1" fontAlgn="auto" hangingPunct="1">
              <a:spcBef>
                <a:spcPts val="785"/>
              </a:spcBef>
              <a:spcAft>
                <a:spcPts val="0"/>
              </a:spcAft>
              <a:defRPr/>
            </a:pPr>
            <a:r>
              <a:rPr sz="1600" i="1" spc="-5" dirty="0">
                <a:solidFill>
                  <a:srgbClr val="00AF50"/>
                </a:solidFill>
                <a:latin typeface="Times New Roman"/>
                <a:ea typeface="MS PGothic" panose="020B0600070205080204" pitchFamily="34" charset="-128"/>
                <a:cs typeface="Times New Roman"/>
              </a:rPr>
              <a:t>finalement</a:t>
            </a:r>
            <a:endParaRPr sz="1600">
              <a:solidFill>
                <a:prstClr val="black"/>
              </a:solidFill>
              <a:latin typeface="Times New Roman"/>
              <a:ea typeface="MS PGothic" panose="020B0600070205080204" pitchFamily="34" charset="-128"/>
              <a:cs typeface="Times New Roman"/>
            </a:endParaRPr>
          </a:p>
          <a:p>
            <a:pPr marL="12700" defTabSz="457200" eaLnBrk="1" fontAlgn="auto" hangingPunct="1">
              <a:spcBef>
                <a:spcPts val="690"/>
              </a:spcBef>
              <a:spcAft>
                <a:spcPts val="0"/>
              </a:spcAft>
              <a:defRPr/>
            </a:pPr>
            <a:r>
              <a:rPr sz="1600" i="1" spc="-5" dirty="0">
                <a:solidFill>
                  <a:srgbClr val="00AF50"/>
                </a:solidFill>
                <a:latin typeface="Times New Roman"/>
                <a:ea typeface="MS PGothic" panose="020B0600070205080204" pitchFamily="34" charset="-128"/>
                <a:cs typeface="Times New Roman"/>
              </a:rPr>
              <a:t>plusieurs</a:t>
            </a:r>
            <a:r>
              <a:rPr sz="1600" i="1" spc="-35" dirty="0">
                <a:solidFill>
                  <a:srgbClr val="00AF50"/>
                </a:solidFill>
                <a:latin typeface="Times New Roman"/>
                <a:ea typeface="MS PGothic" panose="020B0600070205080204" pitchFamily="34" charset="-128"/>
                <a:cs typeface="Times New Roman"/>
              </a:rPr>
              <a:t> </a:t>
            </a:r>
            <a:r>
              <a:rPr sz="1600" i="1" spc="-5" dirty="0">
                <a:solidFill>
                  <a:srgbClr val="00AF50"/>
                </a:solidFill>
                <a:latin typeface="Times New Roman"/>
                <a:ea typeface="MS PGothic" panose="020B0600070205080204" pitchFamily="34" charset="-128"/>
                <a:cs typeface="Times New Roman"/>
              </a:rPr>
              <a:t>fois</a:t>
            </a:r>
            <a:endParaRPr sz="1600">
              <a:solidFill>
                <a:prstClr val="black"/>
              </a:solidFill>
              <a:latin typeface="Times New Roman"/>
              <a:ea typeface="MS PGothic" panose="020B0600070205080204" pitchFamily="34" charset="-128"/>
              <a:cs typeface="Times New Roman"/>
            </a:endParaRPr>
          </a:p>
        </p:txBody>
      </p:sp>
      <p:sp>
        <p:nvSpPr>
          <p:cNvPr id="31" name="object 31"/>
          <p:cNvSpPr txBox="1"/>
          <p:nvPr/>
        </p:nvSpPr>
        <p:spPr>
          <a:xfrm>
            <a:off x="8585200" y="5140325"/>
            <a:ext cx="1089025" cy="687388"/>
          </a:xfrm>
          <a:prstGeom prst="rect">
            <a:avLst/>
          </a:prstGeom>
        </p:spPr>
        <p:txBody>
          <a:bodyPr lIns="0" tIns="99695" rIns="0" bIns="0">
            <a:spAutoFit/>
          </a:bodyPr>
          <a:lstStyle/>
          <a:p>
            <a:pPr marL="12700" defTabSz="457200" eaLnBrk="1" fontAlgn="auto" hangingPunct="1">
              <a:spcBef>
                <a:spcPts val="785"/>
              </a:spcBef>
              <a:spcAft>
                <a:spcPts val="0"/>
              </a:spcAft>
              <a:defRPr/>
            </a:pPr>
            <a:r>
              <a:rPr sz="1600" spc="-5" dirty="0">
                <a:solidFill>
                  <a:srgbClr val="00AF50"/>
                </a:solidFill>
                <a:latin typeface="Times New Roman"/>
                <a:ea typeface="MS PGothic" panose="020B0600070205080204" pitchFamily="34" charset="-128"/>
                <a:cs typeface="Times New Roman"/>
              </a:rPr>
              <a:t>in the</a:t>
            </a:r>
            <a:r>
              <a:rPr sz="1600" spc="-25" dirty="0">
                <a:solidFill>
                  <a:srgbClr val="00AF50"/>
                </a:solidFill>
                <a:latin typeface="Times New Roman"/>
                <a:ea typeface="MS PGothic" panose="020B0600070205080204" pitchFamily="34" charset="-128"/>
                <a:cs typeface="Times New Roman"/>
              </a:rPr>
              <a:t> </a:t>
            </a:r>
            <a:r>
              <a:rPr sz="1600" spc="-5" dirty="0">
                <a:solidFill>
                  <a:srgbClr val="00AF50"/>
                </a:solidFill>
                <a:latin typeface="Times New Roman"/>
                <a:ea typeface="MS PGothic" panose="020B0600070205080204" pitchFamily="34" charset="-128"/>
                <a:cs typeface="Times New Roman"/>
              </a:rPr>
              <a:t>end</a:t>
            </a:r>
            <a:endParaRPr sz="1600">
              <a:solidFill>
                <a:prstClr val="black"/>
              </a:solidFill>
              <a:latin typeface="Times New Roman"/>
              <a:ea typeface="MS PGothic" panose="020B0600070205080204" pitchFamily="34" charset="-128"/>
              <a:cs typeface="Times New Roman"/>
            </a:endParaRPr>
          </a:p>
          <a:p>
            <a:pPr marL="12700" defTabSz="457200" eaLnBrk="1" fontAlgn="auto" hangingPunct="1">
              <a:spcBef>
                <a:spcPts val="690"/>
              </a:spcBef>
              <a:spcAft>
                <a:spcPts val="0"/>
              </a:spcAft>
              <a:defRPr/>
            </a:pPr>
            <a:r>
              <a:rPr sz="1600" spc="-5" dirty="0">
                <a:solidFill>
                  <a:srgbClr val="00AF50"/>
                </a:solidFill>
                <a:latin typeface="Times New Roman"/>
                <a:ea typeface="MS PGothic" panose="020B0600070205080204" pitchFamily="34" charset="-128"/>
                <a:cs typeface="Times New Roman"/>
              </a:rPr>
              <a:t>several</a:t>
            </a:r>
            <a:r>
              <a:rPr sz="1600" spc="-50" dirty="0">
                <a:solidFill>
                  <a:srgbClr val="00AF50"/>
                </a:solidFill>
                <a:latin typeface="Times New Roman"/>
                <a:ea typeface="MS PGothic" panose="020B0600070205080204" pitchFamily="34" charset="-128"/>
                <a:cs typeface="Times New Roman"/>
              </a:rPr>
              <a:t> </a:t>
            </a:r>
            <a:r>
              <a:rPr sz="1600" spc="-10" dirty="0">
                <a:solidFill>
                  <a:srgbClr val="00AF50"/>
                </a:solidFill>
                <a:latin typeface="Times New Roman"/>
                <a:ea typeface="MS PGothic" panose="020B0600070205080204" pitchFamily="34" charset="-128"/>
                <a:cs typeface="Times New Roman"/>
              </a:rPr>
              <a:t>times</a:t>
            </a:r>
            <a:endParaRPr sz="1600">
              <a:solidFill>
                <a:prstClr val="black"/>
              </a:solidFill>
              <a:latin typeface="Times New Roman"/>
              <a:ea typeface="MS PGothic" panose="020B0600070205080204" pitchFamily="34" charset="-128"/>
              <a:cs typeface="Times New Roman"/>
            </a:endParaRPr>
          </a:p>
        </p:txBody>
      </p:sp>
      <p:sp>
        <p:nvSpPr>
          <p:cNvPr id="37920" name="object 32"/>
          <p:cNvSpPr txBox="1">
            <a:spLocks noChangeArrowheads="1"/>
          </p:cNvSpPr>
          <p:nvPr/>
        </p:nvSpPr>
        <p:spPr bwMode="auto">
          <a:xfrm>
            <a:off x="1727200" y="5140325"/>
            <a:ext cx="1639888"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9695" rIns="0" bIns="0">
            <a:spAutoFit/>
          </a:bodyPr>
          <a:lstStyle>
            <a:lvl1pPr marL="12700"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788"/>
              </a:spcBef>
            </a:pPr>
            <a:r>
              <a:rPr lang="fr-CA" altLang="en-US" sz="1600" i="1">
                <a:solidFill>
                  <a:srgbClr val="006FC0"/>
                </a:solidFill>
                <a:latin typeface="Times New Roman" panose="02020603050405020304" pitchFamily="18" charset="0"/>
                <a:cs typeface="Times New Roman" panose="02020603050405020304" pitchFamily="18" charset="0"/>
              </a:rPr>
              <a:t>souvent</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spcBef>
                <a:spcPts val="688"/>
              </a:spcBef>
            </a:pPr>
            <a:r>
              <a:rPr lang="fr-CA" altLang="en-US" sz="1600" i="1">
                <a:solidFill>
                  <a:srgbClr val="006FC0"/>
                </a:solidFill>
                <a:latin typeface="Times New Roman" panose="02020603050405020304" pitchFamily="18" charset="0"/>
                <a:cs typeface="Times New Roman" panose="02020603050405020304" pitchFamily="18" charset="0"/>
              </a:rPr>
              <a:t>parfois, quelquefois</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lnSpc>
                <a:spcPts val="2650"/>
              </a:lnSpc>
              <a:spcBef>
                <a:spcPts val="188"/>
              </a:spcBef>
            </a:pPr>
            <a:r>
              <a:rPr lang="fr-CA" altLang="en-US" sz="1600" i="1">
                <a:solidFill>
                  <a:srgbClr val="006FC0"/>
                </a:solidFill>
                <a:latin typeface="Times New Roman" panose="02020603050405020304" pitchFamily="18" charset="0"/>
                <a:cs typeface="Times New Roman" panose="02020603050405020304" pitchFamily="18" charset="0"/>
              </a:rPr>
              <a:t>de temps en temps  rarement</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spcBef>
                <a:spcPts val="525"/>
              </a:spcBef>
            </a:pPr>
            <a:r>
              <a:rPr lang="fr-CA" altLang="en-US" sz="1600" i="1">
                <a:solidFill>
                  <a:srgbClr val="006FC0"/>
                </a:solidFill>
                <a:latin typeface="Times New Roman" panose="02020603050405020304" pitchFamily="18" charset="0"/>
                <a:cs typeface="Times New Roman" panose="02020603050405020304" pitchFamily="18" charset="0"/>
              </a:rPr>
              <a:t>autrefois</a:t>
            </a:r>
            <a:endParaRPr lang="fr-CA" altLang="en-US" sz="1600">
              <a:solidFill>
                <a:srgbClr val="000000"/>
              </a:solidFill>
              <a:latin typeface="Times New Roman" panose="02020603050405020304" pitchFamily="18" charset="0"/>
              <a:cs typeface="Times New Roman" panose="02020603050405020304" pitchFamily="18" charset="0"/>
            </a:endParaRPr>
          </a:p>
        </p:txBody>
      </p:sp>
      <p:sp>
        <p:nvSpPr>
          <p:cNvPr id="37921" name="object 33"/>
          <p:cNvSpPr txBox="1">
            <a:spLocks noChangeArrowheads="1"/>
          </p:cNvSpPr>
          <p:nvPr/>
        </p:nvSpPr>
        <p:spPr bwMode="auto">
          <a:xfrm>
            <a:off x="4013200" y="5140325"/>
            <a:ext cx="1452563"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9695" rIns="0" bIns="0">
            <a:spAutoFit/>
          </a:bodyPr>
          <a:lstStyle>
            <a:lvl1pPr marL="12700"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ts val="788"/>
              </a:spcBef>
            </a:pPr>
            <a:r>
              <a:rPr lang="fr-CA" altLang="en-US" sz="1600">
                <a:solidFill>
                  <a:srgbClr val="006FC0"/>
                </a:solidFill>
                <a:latin typeface="Times New Roman" panose="02020603050405020304" pitchFamily="18" charset="0"/>
                <a:cs typeface="Times New Roman" panose="02020603050405020304" pitchFamily="18" charset="0"/>
              </a:rPr>
              <a:t>often</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spcBef>
                <a:spcPts val="688"/>
              </a:spcBef>
            </a:pPr>
            <a:r>
              <a:rPr lang="fr-CA" altLang="en-US" sz="1600">
                <a:solidFill>
                  <a:srgbClr val="006FC0"/>
                </a:solidFill>
                <a:latin typeface="Times New Roman" panose="02020603050405020304" pitchFamily="18" charset="0"/>
                <a:cs typeface="Times New Roman" panose="02020603050405020304" pitchFamily="18" charset="0"/>
              </a:rPr>
              <a:t>sometimes</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lnSpc>
                <a:spcPts val="2650"/>
              </a:lnSpc>
              <a:spcBef>
                <a:spcPts val="188"/>
              </a:spcBef>
            </a:pPr>
            <a:r>
              <a:rPr lang="fr-CA" altLang="en-US" sz="1600">
                <a:solidFill>
                  <a:srgbClr val="006FC0"/>
                </a:solidFill>
                <a:latin typeface="Times New Roman" panose="02020603050405020304" pitchFamily="18" charset="0"/>
                <a:cs typeface="Times New Roman" panose="02020603050405020304" pitchFamily="18" charset="0"/>
              </a:rPr>
              <a:t>from time to time  rarely</a:t>
            </a:r>
            <a:endParaRPr lang="fr-CA" altLang="en-US" sz="1600">
              <a:solidFill>
                <a:srgbClr val="000000"/>
              </a:solidFill>
              <a:latin typeface="Times New Roman" panose="02020603050405020304" pitchFamily="18" charset="0"/>
              <a:cs typeface="Times New Roman" panose="02020603050405020304" pitchFamily="18" charset="0"/>
            </a:endParaRPr>
          </a:p>
          <a:p>
            <a:pPr eaLnBrk="1" hangingPunct="1">
              <a:spcBef>
                <a:spcPts val="525"/>
              </a:spcBef>
            </a:pPr>
            <a:r>
              <a:rPr lang="fr-CA" altLang="en-US" sz="1600">
                <a:solidFill>
                  <a:srgbClr val="006FC0"/>
                </a:solidFill>
                <a:latin typeface="Times New Roman" panose="02020603050405020304" pitchFamily="18" charset="0"/>
                <a:cs typeface="Times New Roman" panose="02020603050405020304" pitchFamily="18" charset="0"/>
              </a:rPr>
              <a:t>formerly</a:t>
            </a:r>
            <a:endParaRPr lang="fr-CA" altLang="en-US" sz="16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
          <p:cNvSpPr txBox="1">
            <a:spLocks noChangeArrowheads="1"/>
          </p:cNvSpPr>
          <p:nvPr/>
        </p:nvSpPr>
        <p:spPr bwMode="auto">
          <a:xfrm>
            <a:off x="1984375" y="1752600"/>
            <a:ext cx="8531225" cy="4244975"/>
          </a:xfrm>
          <a:prstGeom prst="rect">
            <a:avLst/>
          </a:prstGeom>
          <a:noFill/>
          <a:ln>
            <a:noFill/>
          </a:ln>
          <a:effectLst/>
          <a:extLst>
            <a:ext uri="{909E8E84-426E-40dd-AFC4-6F175D3DCCD1}"/>
            <a:ext uri="{91240B29-F687-4f45-9708-019B960494DF}"/>
            <a:ext uri="{AF507438-7753-43e0-B8FC-AC1667EBCBE1}"/>
          </a:extLst>
        </p:spPr>
        <p:txBody>
          <a:bodyPr/>
          <a:lstStyle>
            <a:lvl1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Arial" panose="020B0604020202020204" pitchFamily="34" charset="0"/>
                <a:ea typeface="MS PGothic" panose="020B0600070205080204" pitchFamily="34" charset="-128"/>
              </a:defRPr>
            </a:lvl1pPr>
            <a:lvl2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Arial" panose="020B0604020202020204" pitchFamily="34" charset="0"/>
                <a:ea typeface="MS PGothic" panose="020B0600070205080204" pitchFamily="34" charset="-128"/>
              </a:defRPr>
            </a:lvl2pPr>
            <a:lvl3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Arial" panose="020B0604020202020204" pitchFamily="34" charset="0"/>
                <a:ea typeface="MS PGothic" panose="020B0600070205080204" pitchFamily="34" charset="-128"/>
              </a:defRPr>
            </a:lvl3pPr>
            <a:lvl4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Arial" panose="020B0604020202020204" pitchFamily="34" charset="0"/>
                <a:ea typeface="MS PGothic" panose="020B0600070205080204" pitchFamily="34" charset="-128"/>
              </a:defRPr>
            </a:lvl4pPr>
            <a:lvl5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bg1"/>
                </a:solidFill>
                <a:latin typeface="Arial" panose="020B0604020202020204" pitchFamily="34" charset="0"/>
                <a:ea typeface="MS PGothic" panose="020B0600070205080204" pitchFamily="34" charset="-128"/>
              </a:defRPr>
            </a:lvl9pPr>
          </a:lstStyle>
          <a:p>
            <a:pPr eaLnBrk="1" fontAlgn="auto" hangingPunct="1">
              <a:spcBef>
                <a:spcPts val="1500"/>
              </a:spcBef>
              <a:spcAft>
                <a:spcPts val="750"/>
              </a:spcAft>
              <a:defRPr/>
            </a:pPr>
            <a:r>
              <a:rPr lang="en-US" altLang="en-US" b="1" dirty="0">
                <a:solidFill>
                  <a:srgbClr val="FF8000"/>
                </a:solidFill>
              </a:rPr>
              <a:t>Point de </a:t>
            </a:r>
            <a:r>
              <a:rPr lang="en-US" altLang="en-US" b="1" dirty="0" err="1">
                <a:solidFill>
                  <a:srgbClr val="FF8000"/>
                </a:solidFill>
              </a:rPr>
              <a:t>départ</a:t>
            </a:r>
            <a:r>
              <a:rPr lang="en-US" altLang="en-US" dirty="0">
                <a:solidFill>
                  <a:srgbClr val="000000"/>
                </a:solidFill>
              </a:rPr>
              <a:t> </a:t>
            </a:r>
          </a:p>
          <a:p>
            <a:pPr marL="342900" indent="-342900" eaLnBrk="1" fontAlgn="auto" hangingPunct="1">
              <a:spcBef>
                <a:spcPts val="600"/>
              </a:spcBef>
              <a:spcAft>
                <a:spcPts val="0"/>
              </a:spcAft>
              <a:buFont typeface="Arial" panose="020B0604020202020204" pitchFamily="34" charset="0"/>
              <a:buChar char="•"/>
              <a:defRPr/>
            </a:pPr>
            <a:r>
              <a:rPr lang="en-US" altLang="en-US" dirty="0">
                <a:solidFill>
                  <a:srgbClr val="000000"/>
                </a:solidFill>
              </a:rPr>
              <a:t>You have learned the uses of the </a:t>
            </a:r>
            <a:r>
              <a:rPr lang="en-US" altLang="en-US" b="1" dirty="0">
                <a:solidFill>
                  <a:srgbClr val="2483C8"/>
                </a:solidFill>
              </a:rPr>
              <a:t>passé </a:t>
            </a:r>
            <a:r>
              <a:rPr lang="en-US" altLang="en-US" b="1" dirty="0" err="1">
                <a:solidFill>
                  <a:srgbClr val="2483C8"/>
                </a:solidFill>
              </a:rPr>
              <a:t>composé</a:t>
            </a:r>
            <a:r>
              <a:rPr lang="en-US" altLang="en-US" b="1" dirty="0">
                <a:solidFill>
                  <a:srgbClr val="000000"/>
                </a:solidFill>
              </a:rPr>
              <a:t> </a:t>
            </a:r>
            <a:r>
              <a:rPr lang="en-US" altLang="en-US" dirty="0">
                <a:solidFill>
                  <a:srgbClr val="000000"/>
                </a:solidFill>
              </a:rPr>
              <a:t>versus the </a:t>
            </a:r>
            <a:r>
              <a:rPr lang="en-US" altLang="en-US" b="1" dirty="0" err="1">
                <a:solidFill>
                  <a:srgbClr val="2483C8"/>
                </a:solidFill>
              </a:rPr>
              <a:t>imparfait</a:t>
            </a:r>
            <a:r>
              <a:rPr lang="en-US" altLang="en-US" b="1" dirty="0">
                <a:solidFill>
                  <a:srgbClr val="2483C8"/>
                </a:solidFill>
              </a:rPr>
              <a:t> </a:t>
            </a:r>
            <a:r>
              <a:rPr lang="en-US" altLang="en-US" dirty="0">
                <a:solidFill>
                  <a:srgbClr val="000000"/>
                </a:solidFill>
              </a:rPr>
              <a:t>to talk about things and events in the past. </a:t>
            </a:r>
            <a:endParaRPr lang="en-US" altLang="en-US" dirty="0" smtClean="0">
              <a:solidFill>
                <a:srgbClr val="000000"/>
              </a:solidFill>
            </a:endParaRPr>
          </a:p>
          <a:p>
            <a:pPr marL="342900" indent="-342900" eaLnBrk="1" fontAlgn="auto" hangingPunct="1">
              <a:spcBef>
                <a:spcPts val="600"/>
              </a:spcBef>
              <a:spcAft>
                <a:spcPts val="0"/>
              </a:spcAft>
              <a:buFont typeface="Arial" panose="020B0604020202020204" pitchFamily="34" charset="0"/>
              <a:buChar char="•"/>
              <a:defRPr/>
            </a:pPr>
            <a:r>
              <a:rPr lang="en-US" altLang="en-US" dirty="0" smtClean="0">
                <a:solidFill>
                  <a:srgbClr val="000000"/>
                </a:solidFill>
              </a:rPr>
              <a:t>These </a:t>
            </a:r>
            <a:r>
              <a:rPr lang="en-US" altLang="en-US" dirty="0">
                <a:solidFill>
                  <a:srgbClr val="000000"/>
                </a:solidFill>
              </a:rPr>
              <a:t>tenses are distinct and are not used in the same </a:t>
            </a:r>
            <a:br>
              <a:rPr lang="en-US" altLang="en-US" dirty="0">
                <a:solidFill>
                  <a:srgbClr val="000000"/>
                </a:solidFill>
              </a:rPr>
            </a:br>
            <a:r>
              <a:rPr lang="en-US" altLang="en-US" dirty="0">
                <a:solidFill>
                  <a:srgbClr val="000000"/>
                </a:solidFill>
              </a:rPr>
              <a:t>way. </a:t>
            </a:r>
            <a:endParaRPr lang="en-US" altLang="en-US" dirty="0" smtClean="0">
              <a:solidFill>
                <a:srgbClr val="000000"/>
              </a:solidFill>
            </a:endParaRPr>
          </a:p>
          <a:p>
            <a:pPr marL="342900" indent="-342900" eaLnBrk="1" fontAlgn="auto" hangingPunct="1">
              <a:spcBef>
                <a:spcPts val="600"/>
              </a:spcBef>
              <a:spcAft>
                <a:spcPts val="0"/>
              </a:spcAft>
              <a:buFont typeface="Arial" panose="020B0604020202020204" pitchFamily="34" charset="0"/>
              <a:buChar char="•"/>
              <a:defRPr/>
            </a:pPr>
            <a:r>
              <a:rPr lang="en-US" altLang="en-US" dirty="0" smtClean="0">
                <a:solidFill>
                  <a:srgbClr val="000000"/>
                </a:solidFill>
              </a:rPr>
              <a:t>Remember </a:t>
            </a:r>
            <a:r>
              <a:rPr lang="en-US" altLang="en-US" dirty="0">
                <a:solidFill>
                  <a:srgbClr val="000000"/>
                </a:solidFill>
              </a:rPr>
              <a:t>always to keep the context and the message you wish to convey in mind while deciding which tense to use.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object 2"/>
          <p:cNvSpPr>
            <a:spLocks noGrp="1"/>
          </p:cNvSpPr>
          <p:nvPr>
            <p:ph type="title"/>
          </p:nvPr>
        </p:nvSpPr>
        <p:spPr>
          <a:xfrm>
            <a:off x="2105025" y="379413"/>
            <a:ext cx="8134350" cy="1731962"/>
          </a:xfrm>
        </p:spPr>
        <p:txBody>
          <a:bodyPr tIns="12065"/>
          <a:lstStyle/>
          <a:p>
            <a:pPr marL="11113" eaLnBrk="1" hangingPunct="1">
              <a:spcBef>
                <a:spcPts val="100"/>
              </a:spcBef>
            </a:pPr>
            <a:r>
              <a:rPr lang="fr-CA" altLang="en-US" sz="2800" smtClean="0">
                <a:latin typeface="Times New Roman" panose="02020603050405020304" pitchFamily="18" charset="0"/>
                <a:cs typeface="Times New Roman" panose="02020603050405020304" pitchFamily="18" charset="0"/>
              </a:rPr>
              <a:t>Avec un partenaire, terminez l</a:t>
            </a:r>
            <a:r>
              <a:rPr lang="ja-JP" altLang="fr-CA" sz="2800" smtClean="0">
                <a:latin typeface="Times New Roman" panose="02020603050405020304" pitchFamily="18" charset="0"/>
                <a:cs typeface="Times New Roman" panose="02020603050405020304" pitchFamily="18" charset="0"/>
              </a:rPr>
              <a:t>’</a:t>
            </a:r>
            <a:r>
              <a:rPr lang="fr-CA" altLang="ja-JP" sz="2800" smtClean="0">
                <a:latin typeface="Times New Roman" panose="02020603050405020304" pitchFamily="18" charset="0"/>
                <a:cs typeface="Times New Roman" panose="02020603050405020304" pitchFamily="18" charset="0"/>
              </a:rPr>
              <a:t>histoire du monsieur qui a  glissé sur la peau de banane utilisant le passé composé et  l</a:t>
            </a:r>
            <a:r>
              <a:rPr lang="ja-JP" altLang="fr-CA" sz="2800" smtClean="0">
                <a:latin typeface="Times New Roman" panose="02020603050405020304" pitchFamily="18" charset="0"/>
                <a:cs typeface="Times New Roman" panose="02020603050405020304" pitchFamily="18" charset="0"/>
              </a:rPr>
              <a:t>’</a:t>
            </a:r>
            <a:r>
              <a:rPr lang="fr-CA" altLang="ja-JP" sz="2800" smtClean="0">
                <a:latin typeface="Times New Roman" panose="02020603050405020304" pitchFamily="18" charset="0"/>
                <a:cs typeface="Times New Roman" panose="02020603050405020304" pitchFamily="18" charset="0"/>
              </a:rPr>
              <a:t>imparfait. Décrivez son passé, son caractère et où il est  allé après …</a:t>
            </a:r>
            <a:endParaRPr lang="fr-CA" altLang="en-US" sz="2800" smtClean="0">
              <a:latin typeface="Times New Roman" panose="02020603050405020304" pitchFamily="18" charset="0"/>
              <a:cs typeface="Times New Roman" panose="02020603050405020304" pitchFamily="18" charset="0"/>
            </a:endParaRPr>
          </a:p>
        </p:txBody>
      </p:sp>
      <p:sp>
        <p:nvSpPr>
          <p:cNvPr id="38915" name="object 3"/>
          <p:cNvSpPr>
            <a:spLocks noChangeArrowheads="1"/>
          </p:cNvSpPr>
          <p:nvPr/>
        </p:nvSpPr>
        <p:spPr bwMode="auto">
          <a:xfrm>
            <a:off x="3810000" y="3124200"/>
            <a:ext cx="4419600" cy="315753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defRPr>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defRPr>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defRPr>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fr-CA" altLang="en-US">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r>
              <a:rPr lang="fr-CA" altLang="en-US" smtClean="0"/>
              <a:t>Formation </a:t>
            </a:r>
          </a:p>
        </p:txBody>
      </p:sp>
      <p:sp>
        <p:nvSpPr>
          <p:cNvPr id="39939" name="Content Placeholder 3"/>
          <p:cNvSpPr>
            <a:spLocks noGrp="1"/>
          </p:cNvSpPr>
          <p:nvPr>
            <p:ph idx="1"/>
          </p:nvPr>
        </p:nvSpPr>
        <p:spPr/>
        <p:txBody>
          <a:bodyPr/>
          <a:lstStyle/>
          <a:p>
            <a:r>
              <a:rPr lang="en-CA" altLang="en-US" sz="2800" smtClean="0"/>
              <a:t>In the passé composé, pronominal verbs are conjugated with être as their auxiliary. </a:t>
            </a:r>
          </a:p>
          <a:p>
            <a:r>
              <a:rPr lang="en-CA" altLang="en-US" sz="2800" smtClean="0"/>
              <a:t>Past participles of pronominal verbs are formed like nonpronominal past participles. </a:t>
            </a:r>
          </a:p>
          <a:p>
            <a:r>
              <a:rPr lang="en-CA" altLang="en-US" sz="2800" smtClean="0"/>
              <a:t>Note that the reflexive pronoun (me, te, se, nous, vous, se) precedes the auxiliary.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1066800" y="992188"/>
            <a:ext cx="10058400" cy="4960937"/>
          </a:xfrm>
        </p:spPr>
        <p:txBody>
          <a:bodyPr/>
          <a:lstStyle/>
          <a:p>
            <a:endParaRPr lang="fr-CA" altLang="en-US" sz="2400" smtClean="0"/>
          </a:p>
          <a:p>
            <a:r>
              <a:rPr lang="fr-CA" altLang="en-US" sz="2400" b="1" smtClean="0"/>
              <a:t>s'amuser  'to have fun'</a:t>
            </a:r>
          </a:p>
          <a:p>
            <a:r>
              <a:rPr lang="fr-CA" altLang="en-US" sz="2400" smtClean="0"/>
              <a:t>je me suis amusé(e), I had fun	nous nous sommes amusé(e)s, we had fun</a:t>
            </a:r>
          </a:p>
          <a:p>
            <a:r>
              <a:rPr lang="fr-CA" altLang="en-US" sz="2400" smtClean="0"/>
              <a:t>tu t'es amusé(e), you had fun	vous vous êtes amusé(e)(s), you had fun</a:t>
            </a:r>
          </a:p>
          <a:p>
            <a:r>
              <a:rPr lang="fr-CA" altLang="en-US" sz="2400" smtClean="0"/>
              <a:t>il / on s'est amusé, he / one had fun	ils se sont amusés, they had fun</a:t>
            </a:r>
          </a:p>
          <a:p>
            <a:r>
              <a:rPr lang="fr-CA" altLang="en-US" sz="2400" smtClean="0"/>
              <a:t>elle s'est amusée, she had fun	elles se sont amusées, they had fun</a:t>
            </a:r>
          </a:p>
          <a:p>
            <a:endParaRPr lang="fr-CA" alt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CA" altLang="en-US" b="1" smtClean="0"/>
              <a:t>past participle agreement</a:t>
            </a:r>
            <a:endParaRPr lang="fr-CA" altLang="en-US" smtClean="0"/>
          </a:p>
        </p:txBody>
      </p:sp>
      <p:sp>
        <p:nvSpPr>
          <p:cNvPr id="41987" name="Content Placeholder 2"/>
          <p:cNvSpPr>
            <a:spLocks noGrp="1"/>
          </p:cNvSpPr>
          <p:nvPr>
            <p:ph idx="1"/>
          </p:nvPr>
        </p:nvSpPr>
        <p:spPr/>
        <p:txBody>
          <a:bodyPr/>
          <a:lstStyle/>
          <a:p>
            <a:r>
              <a:rPr lang="en-US" altLang="en-US" sz="2400" smtClean="0"/>
              <a:t>It is important to note that, in most cases, the past participle of pronominal verbs agrees in gender and number with the gender and number of the reflexive pronoun, that is, an e is added to the past participle to agree with a feminine subject and an s is added for a plural subject.</a:t>
            </a:r>
          </a:p>
          <a:p>
            <a:endParaRPr lang="en-US" altLang="en-US" sz="2400" smtClean="0"/>
          </a:p>
          <a:p>
            <a:r>
              <a:rPr lang="en-US" altLang="en-US" sz="2400" smtClean="0"/>
              <a:t>Tammy: Je me suis réveillée très tôt ce matin.	 	Tammy: I got up really early this morning.</a:t>
            </a:r>
          </a:p>
          <a:p>
            <a:r>
              <a:rPr lang="en-US" altLang="en-US" sz="2400" smtClean="0"/>
              <a:t>Tex: Moi, je me suis réveillé très tard!	 	Tex: I got up really late!</a:t>
            </a:r>
          </a:p>
          <a:p>
            <a:endParaRPr lang="fr-CA" alt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CA" altLang="en-US" smtClean="0"/>
              <a:t/>
            </a:r>
            <a:br>
              <a:rPr lang="en-CA" altLang="en-US" smtClean="0"/>
            </a:br>
            <a:r>
              <a:rPr lang="en-CA" altLang="en-US" b="1" smtClean="0"/>
              <a:t>past participle agreement: exceptions</a:t>
            </a:r>
            <a:endParaRPr lang="fr-CA" altLang="en-US" smtClean="0"/>
          </a:p>
        </p:txBody>
      </p:sp>
      <p:sp>
        <p:nvSpPr>
          <p:cNvPr id="3" name="Content Placeholder 2"/>
          <p:cNvSpPr>
            <a:spLocks noGrp="1"/>
          </p:cNvSpPr>
          <p:nvPr>
            <p:ph idx="1"/>
          </p:nvPr>
        </p:nvSpPr>
        <p:spPr/>
        <p:txBody>
          <a:bodyPr rtlCol="0">
            <a:noAutofit/>
          </a:bodyPr>
          <a:lstStyle/>
          <a:p>
            <a:pPr marL="182880" indent="-182880" fontAlgn="auto">
              <a:spcAft>
                <a:spcPts val="0"/>
              </a:spcAft>
              <a:buClr>
                <a:schemeClr val="tx1">
                  <a:lumMod val="85000"/>
                  <a:lumOff val="15000"/>
                </a:schemeClr>
              </a:buClr>
              <a:defRPr/>
            </a:pPr>
            <a:r>
              <a:rPr lang="en-US" sz="2800" dirty="0"/>
              <a:t>The past participle does not agree if there is a direct object following the verb which is a part of the body:</a:t>
            </a:r>
          </a:p>
          <a:p>
            <a:pPr marL="0" indent="0" fontAlgn="auto">
              <a:spcAft>
                <a:spcPts val="0"/>
              </a:spcAft>
              <a:buClr>
                <a:schemeClr val="tx1">
                  <a:lumMod val="85000"/>
                  <a:lumOff val="15000"/>
                </a:schemeClr>
              </a:buClr>
              <a:buFont typeface="Garamond" panose="02020404030301010803" pitchFamily="18" charset="0"/>
              <a:buNone/>
              <a:defRPr/>
            </a:pPr>
            <a:r>
              <a:rPr lang="en-US" sz="2800" dirty="0"/>
              <a:t>	</a:t>
            </a:r>
          </a:p>
          <a:p>
            <a:pPr marL="182880" indent="-182880" fontAlgn="auto">
              <a:spcAft>
                <a:spcPts val="0"/>
              </a:spcAft>
              <a:buClr>
                <a:schemeClr val="tx1">
                  <a:lumMod val="85000"/>
                  <a:lumOff val="15000"/>
                </a:schemeClr>
              </a:buClr>
              <a:defRPr/>
            </a:pPr>
            <a:r>
              <a:rPr lang="en-US" sz="2800" dirty="0"/>
              <a:t>Tammy: Je me </a:t>
            </a:r>
            <a:r>
              <a:rPr lang="en-US" sz="2800" dirty="0" err="1"/>
              <a:t>suis</a:t>
            </a:r>
            <a:r>
              <a:rPr lang="en-US" sz="2800" dirty="0"/>
              <a:t> </a:t>
            </a:r>
            <a:r>
              <a:rPr lang="en-US" sz="2800" dirty="0" err="1"/>
              <a:t>lavée</a:t>
            </a:r>
            <a:r>
              <a:rPr lang="en-US" sz="2800" dirty="0"/>
              <a:t>.	 	Tammy: I washed.</a:t>
            </a:r>
          </a:p>
          <a:p>
            <a:pPr marL="182880" indent="-182880" fontAlgn="auto">
              <a:spcAft>
                <a:spcPts val="0"/>
              </a:spcAft>
              <a:buClr>
                <a:schemeClr val="tx1">
                  <a:lumMod val="85000"/>
                  <a:lumOff val="15000"/>
                </a:schemeClr>
              </a:buClr>
              <a:defRPr/>
            </a:pPr>
            <a:r>
              <a:rPr lang="en-US" sz="2800" dirty="0"/>
              <a:t>Et </a:t>
            </a:r>
            <a:r>
              <a:rPr lang="en-US" sz="2800" dirty="0" err="1"/>
              <a:t>ensuite</a:t>
            </a:r>
            <a:r>
              <a:rPr lang="en-US" sz="2800" dirty="0"/>
              <a:t> je me </a:t>
            </a:r>
            <a:r>
              <a:rPr lang="en-US" sz="2800" dirty="0" err="1"/>
              <a:t>suis</a:t>
            </a:r>
            <a:r>
              <a:rPr lang="en-US" sz="2800" dirty="0"/>
              <a:t> </a:t>
            </a:r>
            <a:r>
              <a:rPr lang="en-US" sz="2800" dirty="0" err="1"/>
              <a:t>lavé</a:t>
            </a:r>
            <a:r>
              <a:rPr lang="en-US" sz="2800" dirty="0"/>
              <a:t> les </a:t>
            </a:r>
            <a:r>
              <a:rPr lang="en-US" sz="2800" dirty="0" err="1"/>
              <a:t>cheveux</a:t>
            </a:r>
            <a:r>
              <a:rPr lang="en-US" sz="2800" dirty="0"/>
              <a:t>.	 	And then, I washed my hair.</a:t>
            </a:r>
          </a:p>
          <a:p>
            <a:pPr marL="182880" indent="-182880" fontAlgn="auto">
              <a:spcAft>
                <a:spcPts val="0"/>
              </a:spcAft>
              <a:buClr>
                <a:schemeClr val="tx1">
                  <a:lumMod val="85000"/>
                  <a:lumOff val="15000"/>
                </a:schemeClr>
              </a:buClr>
              <a:defRPr/>
            </a:pP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p:txBody>
          <a:bodyPr/>
          <a:lstStyle/>
          <a:p>
            <a:r>
              <a:rPr lang="en-US" altLang="en-US" sz="2400" smtClean="0"/>
              <a:t>In the second example, the direct object les cheveux is placed after the verb, so there is no agreement.</a:t>
            </a:r>
          </a:p>
          <a:p>
            <a:endParaRPr lang="en-US" altLang="en-US" sz="2400" smtClean="0"/>
          </a:p>
          <a:p>
            <a:r>
              <a:rPr lang="en-US" altLang="en-US" sz="2400" smtClean="0"/>
              <a:t>Furthermore, in cases where the reflexive pronoun is an indirect object rather than a direct object, as in the verb se parler (parler à), there is no agreement.</a:t>
            </a:r>
          </a:p>
          <a:p>
            <a:endParaRPr lang="en-US" altLang="en-US" sz="2400" smtClean="0"/>
          </a:p>
          <a:p>
            <a:r>
              <a:rPr lang="en-US" altLang="en-US" sz="2400" smtClean="0"/>
              <a:t>Tammy: Puis, Bette et moi, nous nous sommes parlé.	 	Tammy: Then, Bette and I talked to each other.</a:t>
            </a:r>
          </a:p>
          <a:p>
            <a:endParaRPr lang="fr-CA" alt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fr-CA" altLang="en-US" smtClean="0"/>
              <a:t>Negative </a:t>
            </a:r>
          </a:p>
        </p:txBody>
      </p:sp>
      <p:sp>
        <p:nvSpPr>
          <p:cNvPr id="3" name="Content Placeholder 2"/>
          <p:cNvSpPr>
            <a:spLocks noGrp="1"/>
          </p:cNvSpPr>
          <p:nvPr>
            <p:ph idx="1"/>
          </p:nvPr>
        </p:nvSpPr>
        <p:spPr/>
        <p:txBody>
          <a:bodyPr rtlCol="0">
            <a:normAutofit lnSpcReduction="10000"/>
          </a:bodyPr>
          <a:lstStyle/>
          <a:p>
            <a:pPr marL="182880" indent="-182880" fontAlgn="auto">
              <a:spcAft>
                <a:spcPts val="0"/>
              </a:spcAft>
              <a:buClr>
                <a:schemeClr val="tx1">
                  <a:lumMod val="85000"/>
                  <a:lumOff val="15000"/>
                </a:schemeClr>
              </a:buClr>
              <a:defRPr/>
            </a:pPr>
            <a:r>
              <a:rPr lang="fr-FR" sz="2400" dirty="0" smtClean="0"/>
              <a:t>In </a:t>
            </a:r>
            <a:r>
              <a:rPr lang="fr-FR" sz="2400" dirty="0"/>
              <a:t>the </a:t>
            </a:r>
            <a:r>
              <a:rPr lang="fr-FR" sz="2400" dirty="0" err="1"/>
              <a:t>negative</a:t>
            </a:r>
            <a:r>
              <a:rPr lang="fr-FR" sz="2400" dirty="0"/>
              <a:t>, the ne </a:t>
            </a:r>
            <a:r>
              <a:rPr lang="fr-FR" sz="2400" dirty="0" err="1"/>
              <a:t>precedes</a:t>
            </a:r>
            <a:r>
              <a:rPr lang="fr-FR" sz="2400" dirty="0"/>
              <a:t> the </a:t>
            </a:r>
            <a:r>
              <a:rPr lang="fr-FR" sz="2400" dirty="0" err="1"/>
              <a:t>reflexive</a:t>
            </a:r>
            <a:r>
              <a:rPr lang="fr-FR" sz="2400" dirty="0"/>
              <a:t> </a:t>
            </a:r>
            <a:r>
              <a:rPr lang="fr-FR" sz="2400" dirty="0" err="1"/>
              <a:t>pronoun</a:t>
            </a:r>
            <a:r>
              <a:rPr lang="fr-FR" sz="2400" dirty="0"/>
              <a:t> and the pas </a:t>
            </a:r>
            <a:r>
              <a:rPr lang="fr-FR" sz="2400" dirty="0" err="1"/>
              <a:t>follows</a:t>
            </a:r>
            <a:r>
              <a:rPr lang="fr-FR" sz="2400" dirty="0"/>
              <a:t> the </a:t>
            </a:r>
            <a:r>
              <a:rPr lang="fr-FR" sz="2400" dirty="0" err="1"/>
              <a:t>auxiliary</a:t>
            </a:r>
            <a:r>
              <a:rPr lang="fr-FR" sz="2400" dirty="0"/>
              <a:t>:</a:t>
            </a:r>
          </a:p>
          <a:p>
            <a:pPr marL="182880" indent="-182880" fontAlgn="auto">
              <a:spcAft>
                <a:spcPts val="0"/>
              </a:spcAft>
              <a:buClr>
                <a:schemeClr val="tx1">
                  <a:lumMod val="85000"/>
                  <a:lumOff val="15000"/>
                </a:schemeClr>
              </a:buClr>
              <a:defRPr/>
            </a:pPr>
            <a:endParaRPr lang="fr-FR" sz="2400" dirty="0"/>
          </a:p>
          <a:p>
            <a:pPr marL="182880" indent="-182880" fontAlgn="auto">
              <a:spcAft>
                <a:spcPts val="0"/>
              </a:spcAft>
              <a:buClr>
                <a:schemeClr val="tx1">
                  <a:lumMod val="85000"/>
                  <a:lumOff val="15000"/>
                </a:schemeClr>
              </a:buClr>
              <a:defRPr/>
            </a:pPr>
            <a:r>
              <a:rPr lang="fr-FR" sz="2400" dirty="0" smtClean="0"/>
              <a:t>je </a:t>
            </a:r>
            <a:r>
              <a:rPr lang="fr-FR" sz="2400" dirty="0"/>
              <a:t>ne me suis pas amusé(e)	nous ne nous sommes pas</a:t>
            </a:r>
          </a:p>
          <a:p>
            <a:pPr marL="182880" indent="-182880" fontAlgn="auto">
              <a:spcAft>
                <a:spcPts val="0"/>
              </a:spcAft>
              <a:buClr>
                <a:schemeClr val="tx1">
                  <a:lumMod val="85000"/>
                  <a:lumOff val="15000"/>
                </a:schemeClr>
              </a:buClr>
              <a:defRPr/>
            </a:pPr>
            <a:r>
              <a:rPr lang="fr-FR" sz="2400" dirty="0"/>
              <a:t>amusé(e)(s)</a:t>
            </a:r>
          </a:p>
          <a:p>
            <a:pPr marL="182880" indent="-182880" fontAlgn="auto">
              <a:spcAft>
                <a:spcPts val="0"/>
              </a:spcAft>
              <a:buClr>
                <a:schemeClr val="tx1">
                  <a:lumMod val="85000"/>
                  <a:lumOff val="15000"/>
                </a:schemeClr>
              </a:buClr>
              <a:defRPr/>
            </a:pPr>
            <a:r>
              <a:rPr lang="fr-FR" sz="2400" dirty="0"/>
              <a:t>tu ne t'es pas amusé(e)	vous ne vous êtes pas amusé(e)(s)</a:t>
            </a:r>
          </a:p>
          <a:p>
            <a:pPr marL="182880" indent="-182880" fontAlgn="auto">
              <a:spcAft>
                <a:spcPts val="0"/>
              </a:spcAft>
              <a:buClr>
                <a:schemeClr val="tx1">
                  <a:lumMod val="85000"/>
                  <a:lumOff val="15000"/>
                </a:schemeClr>
              </a:buClr>
              <a:defRPr/>
            </a:pPr>
            <a:r>
              <a:rPr lang="fr-FR" sz="2400" dirty="0"/>
              <a:t>il / on ne s'est pas amusé	ils ne se sont pas amusés</a:t>
            </a:r>
          </a:p>
          <a:p>
            <a:pPr marL="182880" indent="-182880" fontAlgn="auto">
              <a:spcAft>
                <a:spcPts val="0"/>
              </a:spcAft>
              <a:buClr>
                <a:schemeClr val="tx1">
                  <a:lumMod val="85000"/>
                  <a:lumOff val="15000"/>
                </a:schemeClr>
              </a:buClr>
              <a:defRPr/>
            </a:pPr>
            <a:r>
              <a:rPr lang="fr-FR" sz="2400" dirty="0"/>
              <a:t>elle ne s'est pas amusée	elles ne se sont pas amusées</a:t>
            </a:r>
          </a:p>
          <a:p>
            <a:pPr marL="182880" indent="-182880" fontAlgn="auto">
              <a:spcAft>
                <a:spcPts val="0"/>
              </a:spcAft>
              <a:buClr>
                <a:schemeClr val="tx1">
                  <a:lumMod val="85000"/>
                  <a:lumOff val="15000"/>
                </a:schemeClr>
              </a:buClr>
              <a:defRPr/>
            </a:pPr>
            <a:endParaRPr lang="fr-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403225"/>
            <a:ext cx="1122045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573088"/>
            <a:ext cx="11314113" cy="56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054100" y="1820863"/>
            <a:ext cx="104457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1pPr>
            <a:lvl2pPr marL="742950" indent="-28575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2pPr>
            <a:lvl3pPr marL="1143000" indent="-2286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3pPr>
            <a:lvl4pPr marL="1600200" indent="-2286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4pPr>
            <a:lvl5pPr marL="2057400" indent="-2286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5pPr>
            <a:lvl6pPr marL="2514600" indent="-2286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6pPr>
            <a:lvl7pPr marL="2971800" indent="-2286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7pPr>
            <a:lvl8pPr marL="3429000" indent="-2286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8pPr>
            <a:lvl9pPr marL="3886200" indent="-2286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9pPr>
          </a:lstStyle>
          <a:p>
            <a:pPr eaLnBrk="1" hangingPunct="1">
              <a:spcBef>
                <a:spcPts val="1500"/>
              </a:spcBef>
              <a:spcAft>
                <a:spcPts val="750"/>
              </a:spcAft>
              <a:buFont typeface="Arial" panose="020B0604020202020204" pitchFamily="34" charset="0"/>
              <a:buChar char="•"/>
            </a:pPr>
            <a:r>
              <a:rPr lang="en-US" altLang="en-US" sz="2400">
                <a:solidFill>
                  <a:srgbClr val="000000"/>
                </a:solidFill>
                <a:latin typeface="Arial" panose="020B0604020202020204" pitchFamily="34" charset="0"/>
                <a:ea typeface="MS PGothic" panose="020B0600070205080204" pitchFamily="34" charset="-128"/>
              </a:rPr>
              <a:t>The</a:t>
            </a:r>
            <a:r>
              <a:rPr lang="en-US" altLang="en-US" sz="2400">
                <a:solidFill>
                  <a:srgbClr val="2483C8"/>
                </a:solidFill>
                <a:latin typeface="Arial" panose="020B0604020202020204" pitchFamily="34" charset="0"/>
                <a:ea typeface="MS PGothic" panose="020B0600070205080204" pitchFamily="34" charset="-128"/>
              </a:rPr>
              <a:t> </a:t>
            </a:r>
            <a:r>
              <a:rPr lang="en-US" altLang="en-US" sz="2400" b="1">
                <a:solidFill>
                  <a:srgbClr val="2483C8"/>
                </a:solidFill>
                <a:latin typeface="Arial" panose="020B0604020202020204" pitchFamily="34" charset="0"/>
                <a:ea typeface="MS PGothic" panose="020B0600070205080204" pitchFamily="34" charset="-128"/>
              </a:rPr>
              <a:t>imparfait</a:t>
            </a:r>
            <a:r>
              <a:rPr lang="en-US" altLang="en-US" sz="2400" b="1">
                <a:solidFill>
                  <a:srgbClr val="000000"/>
                </a:solidFill>
                <a:latin typeface="Arial" panose="020B0604020202020204" pitchFamily="34" charset="0"/>
                <a:ea typeface="MS PGothic" panose="020B0600070205080204" pitchFamily="34" charset="-128"/>
              </a:rPr>
              <a:t> </a:t>
            </a:r>
            <a:r>
              <a:rPr lang="en-US" altLang="en-US" sz="2400">
                <a:solidFill>
                  <a:srgbClr val="000000"/>
                </a:solidFill>
                <a:latin typeface="Arial" panose="020B0604020202020204" pitchFamily="34" charset="0"/>
                <a:ea typeface="MS PGothic" panose="020B0600070205080204" pitchFamily="34" charset="-128"/>
              </a:rPr>
              <a:t>and the </a:t>
            </a:r>
            <a:r>
              <a:rPr lang="en-US" altLang="en-US" sz="2400" b="1">
                <a:solidFill>
                  <a:srgbClr val="2483C8"/>
                </a:solidFill>
                <a:latin typeface="Arial" panose="020B0604020202020204" pitchFamily="34" charset="0"/>
                <a:ea typeface="MS PGothic" panose="020B0600070205080204" pitchFamily="34" charset="-128"/>
              </a:rPr>
              <a:t>passé composé</a:t>
            </a:r>
            <a:r>
              <a:rPr lang="en-US" altLang="en-US" sz="2400" b="1">
                <a:solidFill>
                  <a:srgbClr val="000000"/>
                </a:solidFill>
                <a:latin typeface="Arial" panose="020B0604020202020204" pitchFamily="34" charset="0"/>
                <a:ea typeface="MS PGothic" panose="020B0600070205080204" pitchFamily="34" charset="-128"/>
              </a:rPr>
              <a:t> </a:t>
            </a:r>
            <a:r>
              <a:rPr lang="en-US" altLang="en-US" sz="2400">
                <a:solidFill>
                  <a:srgbClr val="000000"/>
                </a:solidFill>
                <a:latin typeface="Arial" panose="020B0604020202020204" pitchFamily="34" charset="0"/>
                <a:ea typeface="MS PGothic" panose="020B0600070205080204" pitchFamily="34" charset="-128"/>
              </a:rPr>
              <a:t>are sometimes used in the same sentence where the former is used to say what was going on when something else happened. </a:t>
            </a:r>
          </a:p>
          <a:p>
            <a:pPr eaLnBrk="1" hangingPunct="1">
              <a:spcBef>
                <a:spcPts val="1500"/>
              </a:spcBef>
              <a:spcAft>
                <a:spcPts val="750"/>
              </a:spcAft>
              <a:buFont typeface="Arial" panose="020B0604020202020204" pitchFamily="34" charset="0"/>
              <a:buChar char="•"/>
            </a:pPr>
            <a:r>
              <a:rPr lang="en-US" altLang="en-US" sz="2400">
                <a:solidFill>
                  <a:srgbClr val="000000"/>
                </a:solidFill>
                <a:latin typeface="Arial" panose="020B0604020202020204" pitchFamily="34" charset="0"/>
                <a:ea typeface="MS PGothic" panose="020B0600070205080204" pitchFamily="34" charset="-128"/>
              </a:rPr>
              <a:t>To say what happened that interrupted the ongoing activity, use the </a:t>
            </a:r>
            <a:r>
              <a:rPr lang="en-US" altLang="en-US" sz="2400" b="1">
                <a:solidFill>
                  <a:srgbClr val="2483C8"/>
                </a:solidFill>
                <a:latin typeface="Arial" panose="020B0604020202020204" pitchFamily="34" charset="0"/>
                <a:ea typeface="MS PGothic" panose="020B0600070205080204" pitchFamily="34" charset="-128"/>
              </a:rPr>
              <a:t>passé composé</a:t>
            </a:r>
            <a:r>
              <a:rPr lang="en-US" altLang="en-US" sz="2400">
                <a:solidFill>
                  <a:srgbClr val="000000"/>
                </a:solidFill>
                <a:latin typeface="Arial" panose="020B0604020202020204" pitchFamily="34" charset="0"/>
                <a:ea typeface="MS PGothic" panose="020B0600070205080204" pitchFamily="34" charset="-128"/>
              </a:rPr>
              <a:t>.</a:t>
            </a: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225" y="4743450"/>
            <a:ext cx="68580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208213" y="1895475"/>
            <a:ext cx="8077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1pPr>
            <a:lvl2pPr marL="742950" indent="-285750" defTabSz="4572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2pPr>
            <a:lvl3pPr marL="1143000" indent="-228600" defTabSz="4572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3pPr>
            <a:lvl4pPr marL="1600200" indent="-228600" defTabSz="4572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4pPr>
            <a:lvl5pPr marL="2057400" indent="-228600" defTabSz="4572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5pPr>
            <a:lvl6pPr marL="2514600" indent="-228600" defTabSz="4572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6pPr>
            <a:lvl7pPr marL="2971800" indent="-228600" defTabSz="4572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7pPr>
            <a:lvl8pPr marL="3429000" indent="-228600" defTabSz="4572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8pPr>
            <a:lvl9pPr marL="3886200" indent="-228600" defTabSz="4572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9pPr>
          </a:lstStyle>
          <a:p>
            <a:pPr>
              <a:spcBef>
                <a:spcPts val="1500"/>
              </a:spcBef>
              <a:spcAft>
                <a:spcPts val="750"/>
              </a:spcAft>
              <a:buClr>
                <a:srgbClr val="000000"/>
              </a:buClr>
              <a:buSzPct val="100000"/>
            </a:pPr>
            <a:r>
              <a:rPr lang="en-US" altLang="en-US" sz="2400">
                <a:solidFill>
                  <a:srgbClr val="000000"/>
                </a:solidFill>
                <a:latin typeface="Arial" panose="020B0604020202020204" pitchFamily="34" charset="0"/>
                <a:ea typeface="MS PGothic" panose="020B0600070205080204" pitchFamily="34" charset="-128"/>
              </a:rPr>
              <a:t>A cause and effect relationship is sometimes expressed by using the </a:t>
            </a:r>
            <a:r>
              <a:rPr lang="en-US" altLang="en-US" sz="2400" b="1">
                <a:solidFill>
                  <a:srgbClr val="2483C8"/>
                </a:solidFill>
                <a:latin typeface="Arial" panose="020B0604020202020204" pitchFamily="34" charset="0"/>
                <a:ea typeface="MS PGothic" panose="020B0600070205080204" pitchFamily="34" charset="-128"/>
              </a:rPr>
              <a:t>passé composé</a:t>
            </a:r>
            <a:r>
              <a:rPr lang="en-US" altLang="en-US" sz="2400" b="1">
                <a:solidFill>
                  <a:srgbClr val="000000"/>
                </a:solidFill>
                <a:latin typeface="Arial" panose="020B0604020202020204" pitchFamily="34" charset="0"/>
                <a:ea typeface="MS PGothic" panose="020B0600070205080204" pitchFamily="34" charset="-128"/>
              </a:rPr>
              <a:t> </a:t>
            </a:r>
            <a:r>
              <a:rPr lang="en-US" altLang="en-US" sz="2400">
                <a:solidFill>
                  <a:srgbClr val="000000"/>
                </a:solidFill>
                <a:latin typeface="Arial" panose="020B0604020202020204" pitchFamily="34" charset="0"/>
                <a:ea typeface="MS PGothic" panose="020B0600070205080204" pitchFamily="34" charset="-128"/>
              </a:rPr>
              <a:t>and the </a:t>
            </a:r>
            <a:r>
              <a:rPr lang="en-US" altLang="en-US" sz="2400" b="1">
                <a:solidFill>
                  <a:srgbClr val="2483C8"/>
                </a:solidFill>
                <a:latin typeface="Arial" panose="020B0604020202020204" pitchFamily="34" charset="0"/>
                <a:ea typeface="MS PGothic" panose="020B0600070205080204" pitchFamily="34" charset="-128"/>
              </a:rPr>
              <a:t>imparfait</a:t>
            </a:r>
            <a:r>
              <a:rPr lang="en-US" altLang="en-US" sz="2400" b="1">
                <a:solidFill>
                  <a:srgbClr val="000000"/>
                </a:solidFill>
                <a:latin typeface="Arial" panose="020B0604020202020204" pitchFamily="34" charset="0"/>
                <a:ea typeface="MS PGothic" panose="020B0600070205080204" pitchFamily="34" charset="-128"/>
              </a:rPr>
              <a:t> </a:t>
            </a:r>
            <a:r>
              <a:rPr lang="en-US" altLang="en-US" sz="2400">
                <a:solidFill>
                  <a:srgbClr val="000000"/>
                </a:solidFill>
                <a:latin typeface="Arial" panose="020B0604020202020204" pitchFamily="34" charset="0"/>
                <a:ea typeface="MS PGothic" panose="020B0600070205080204" pitchFamily="34" charset="-128"/>
              </a:rPr>
              <a:t>in the same sentence.</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43275"/>
            <a:ext cx="6858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3" descr="A picture containing fabric, table, red, covered&#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2">
            <a:extLst>
              <a:ext uri="{FF2B5EF4-FFF2-40B4-BE49-F238E27FC236}">
                <a16:creationId xmlns:a16="http://schemas.microsoft.com/office/drawing/2014/main" id="{F5380E9A-163E-4576-BCDD-0A450B7E9097}"/>
              </a:ext>
              <a:ext uri="{C183D7F6-B498-43B3-948B-1728B52AA6E4}"/>
            </a:extLst>
          </p:cNvPr>
          <p:cNvSpPr>
            <a:spLocks noGrp="1" noRot="1" noChangeAspect="1" noMove="1" noResize="1" noEditPoints="1" noAdjustHandles="1" noChangeArrowheads="1" noChangeShapeType="1" noTextEdit="1"/>
          </p:cNvSpPr>
          <p:nvPr/>
        </p:nvSpPr>
        <p:spPr>
          <a:xfrm>
            <a:off x="4279900" y="238125"/>
            <a:ext cx="7653338" cy="638175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extLst>
          </p:cNvPr>
          <p:cNvSpPr>
            <a:spLocks noGrp="1" noRot="1" noChangeAspect="1" noMove="1" noResize="1" noEditPoints="1" noAdjustHandles="1" noChangeArrowheads="1" noChangeShapeType="1" noTextEdit="1"/>
          </p:cNvSpPr>
          <p:nvPr/>
        </p:nvSpPr>
        <p:spPr>
          <a:xfrm>
            <a:off x="4416425" y="374650"/>
            <a:ext cx="7340600" cy="6108700"/>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5437188" y="2198688"/>
            <a:ext cx="3706812" cy="4554537"/>
          </a:xfrm>
          <a:prstGeom prst="rect">
            <a:avLst/>
          </a:prstGeom>
        </p:spPr>
        <p:txBody>
          <a:bodyPr>
            <a:spAutoFit/>
          </a:bodyPr>
          <a:lstStyle/>
          <a:p>
            <a:pPr eaLnBrk="1" fontAlgn="auto" hangingPunct="1">
              <a:spcBef>
                <a:spcPts val="0"/>
              </a:spcBef>
              <a:spcAft>
                <a:spcPts val="0"/>
              </a:spcAft>
              <a:defRPr/>
            </a:pPr>
            <a:r>
              <a:rPr lang="fr-CA" altLang="en-US" sz="4400" kern="0" dirty="0">
                <a:solidFill>
                  <a:prstClr val="black"/>
                </a:solidFill>
                <a:latin typeface="Constantia" panose="02030602050306030303" pitchFamily="18" charset="0"/>
                <a:ea typeface="MS PGothic" panose="020B0600070205080204" pitchFamily="34" charset="-128"/>
              </a:rPr>
              <a:t>Jacques Prévert: Déjeuner du Matin</a:t>
            </a:r>
            <a:br>
              <a:rPr lang="fr-CA" altLang="en-US" sz="4400" kern="0" dirty="0">
                <a:solidFill>
                  <a:prstClr val="black"/>
                </a:solidFill>
                <a:latin typeface="Constantia" panose="02030602050306030303" pitchFamily="18" charset="0"/>
                <a:ea typeface="MS PGothic" panose="020B0600070205080204" pitchFamily="34" charset="-128"/>
              </a:rPr>
            </a:br>
            <a:r>
              <a:rPr lang="en-CA" altLang="en-US" sz="2400" kern="0" dirty="0">
                <a:solidFill>
                  <a:prstClr val="black"/>
                </a:solidFill>
                <a:latin typeface="Constantia" panose="02030602050306030303" pitchFamily="18" charset="0"/>
                <a:ea typeface="MS PGothic" panose="020B0600070205080204" pitchFamily="34" charset="-128"/>
                <a:hlinkClick r:id="rId3"/>
              </a:rPr>
              <a:t>https://www.youtube.com/watch?v=I4YoBuJCbfo&amp;ab_channel=EmmanuelTenenbaum</a:t>
            </a:r>
            <a:r>
              <a:rPr lang="en-CA" altLang="en-US" sz="2400" kern="0" dirty="0">
                <a:solidFill>
                  <a:prstClr val="black"/>
                </a:solidFill>
                <a:latin typeface="Constantia" panose="02030602050306030303" pitchFamily="18" charset="0"/>
                <a:ea typeface="MS PGothic" panose="020B0600070205080204" pitchFamily="34" charset="-128"/>
              </a:rPr>
              <a:t/>
            </a:r>
            <a:br>
              <a:rPr lang="en-CA" altLang="en-US" sz="2400" kern="0" dirty="0">
                <a:solidFill>
                  <a:prstClr val="black"/>
                </a:solidFill>
                <a:latin typeface="Constantia" panose="02030602050306030303" pitchFamily="18" charset="0"/>
                <a:ea typeface="MS PGothic" panose="020B0600070205080204" pitchFamily="34" charset="-128"/>
              </a:rPr>
            </a:br>
            <a:endParaRPr lang="fr-CA" kern="0" dirty="0">
              <a:solidFill>
                <a:sysClr val="windowText" lastClr="000000"/>
              </a:solidFill>
              <a:latin typeface="+mn-lt"/>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2208213" y="1820863"/>
            <a:ext cx="8077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1pPr>
            <a:lvl2pPr marL="742950" indent="-28575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2pPr>
            <a:lvl3pPr marL="1143000" indent="-2286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3pPr>
            <a:lvl4pPr marL="1600200" indent="-2286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4pPr>
            <a:lvl5pPr marL="2057400" indent="-2286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5pPr>
            <a:lvl6pPr marL="2514600" indent="-2286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6pPr>
            <a:lvl7pPr marL="2971800" indent="-2286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7pPr>
            <a:lvl8pPr marL="3429000" indent="-2286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8pPr>
            <a:lvl9pPr marL="3886200" indent="-2286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9pPr>
          </a:lstStyle>
          <a:p>
            <a:pPr eaLnBrk="1" hangingPunct="1">
              <a:spcBef>
                <a:spcPts val="1500"/>
              </a:spcBef>
              <a:spcAft>
                <a:spcPts val="750"/>
              </a:spcAft>
            </a:pPr>
            <a:r>
              <a:rPr lang="en-US" altLang="en-US" sz="2400">
                <a:solidFill>
                  <a:srgbClr val="000000"/>
                </a:solidFill>
                <a:latin typeface="Arial" panose="020B0604020202020204" pitchFamily="34" charset="0"/>
                <a:ea typeface="MS PGothic" panose="020B0600070205080204" pitchFamily="34" charset="-128"/>
              </a:rPr>
              <a:t>The</a:t>
            </a:r>
            <a:r>
              <a:rPr lang="en-US" altLang="en-US" sz="2400">
                <a:solidFill>
                  <a:srgbClr val="2483C8"/>
                </a:solidFill>
                <a:latin typeface="Arial" panose="020B0604020202020204" pitchFamily="34" charset="0"/>
                <a:ea typeface="MS PGothic" panose="020B0600070205080204" pitchFamily="34" charset="-128"/>
              </a:rPr>
              <a:t> </a:t>
            </a:r>
            <a:r>
              <a:rPr lang="en-US" altLang="en-US" sz="2400" b="1">
                <a:solidFill>
                  <a:srgbClr val="2483C8"/>
                </a:solidFill>
                <a:latin typeface="Arial" panose="020B0604020202020204" pitchFamily="34" charset="0"/>
                <a:ea typeface="MS PGothic" panose="020B0600070205080204" pitchFamily="34" charset="-128"/>
              </a:rPr>
              <a:t>imparfait</a:t>
            </a:r>
            <a:r>
              <a:rPr lang="en-US" altLang="en-US" sz="2400" b="1">
                <a:solidFill>
                  <a:srgbClr val="000000"/>
                </a:solidFill>
                <a:latin typeface="Arial" panose="020B0604020202020204" pitchFamily="34" charset="0"/>
                <a:ea typeface="MS PGothic" panose="020B0600070205080204" pitchFamily="34" charset="-128"/>
              </a:rPr>
              <a:t> </a:t>
            </a:r>
            <a:r>
              <a:rPr lang="en-US" altLang="en-US" sz="2400">
                <a:solidFill>
                  <a:srgbClr val="000000"/>
                </a:solidFill>
                <a:latin typeface="Arial" panose="020B0604020202020204" pitchFamily="34" charset="0"/>
                <a:ea typeface="MS PGothic" panose="020B0600070205080204" pitchFamily="34" charset="-128"/>
              </a:rPr>
              <a:t>and the </a:t>
            </a:r>
            <a:r>
              <a:rPr lang="en-US" altLang="en-US" sz="2400" b="1">
                <a:solidFill>
                  <a:srgbClr val="2483C8"/>
                </a:solidFill>
                <a:latin typeface="Arial" panose="020B0604020202020204" pitchFamily="34" charset="0"/>
                <a:ea typeface="MS PGothic" panose="020B0600070205080204" pitchFamily="34" charset="-128"/>
              </a:rPr>
              <a:t>passé composé</a:t>
            </a:r>
            <a:r>
              <a:rPr lang="en-US" altLang="en-US" sz="2400" b="1">
                <a:solidFill>
                  <a:srgbClr val="000000"/>
                </a:solidFill>
                <a:latin typeface="Arial" panose="020B0604020202020204" pitchFamily="34" charset="0"/>
                <a:ea typeface="MS PGothic" panose="020B0600070205080204" pitchFamily="34" charset="-128"/>
              </a:rPr>
              <a:t> </a:t>
            </a:r>
            <a:r>
              <a:rPr lang="en-US" altLang="en-US" sz="2400">
                <a:solidFill>
                  <a:srgbClr val="000000"/>
                </a:solidFill>
                <a:latin typeface="Arial" panose="020B0604020202020204" pitchFamily="34" charset="0"/>
                <a:ea typeface="MS PGothic" panose="020B0600070205080204" pitchFamily="34" charset="-128"/>
              </a:rPr>
              <a:t>are sometimes used in the same sentence where the former is used to say what was going on when something else happened. To say what happened that interrupted the ongoing activity, use the </a:t>
            </a:r>
            <a:r>
              <a:rPr lang="en-US" altLang="en-US" sz="2400" b="1">
                <a:solidFill>
                  <a:srgbClr val="2483C8"/>
                </a:solidFill>
                <a:latin typeface="Arial" panose="020B0604020202020204" pitchFamily="34" charset="0"/>
                <a:ea typeface="MS PGothic" panose="020B0600070205080204" pitchFamily="34" charset="-128"/>
              </a:rPr>
              <a:t>passé composé</a:t>
            </a:r>
            <a:r>
              <a:rPr lang="en-US" altLang="en-US" sz="2400">
                <a:solidFill>
                  <a:srgbClr val="000000"/>
                </a:solidFill>
                <a:latin typeface="Arial" panose="020B0604020202020204" pitchFamily="34" charset="0"/>
                <a:ea typeface="MS PGothic" panose="020B0600070205080204" pitchFamily="34" charset="-128"/>
              </a:rPr>
              <a:t>.</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030663"/>
            <a:ext cx="6858000"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2208213" y="1905000"/>
            <a:ext cx="8077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1pPr>
            <a:lvl2pPr marL="742950" indent="-28575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2pPr>
            <a:lvl3pPr marL="1143000" indent="-2286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3pPr>
            <a:lvl4pPr marL="1600200" indent="-2286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4pPr>
            <a:lvl5pPr marL="2057400" indent="-2286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5pPr>
            <a:lvl6pPr marL="2514600" indent="-2286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6pPr>
            <a:lvl7pPr marL="2971800" indent="-2286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7pPr>
            <a:lvl8pPr marL="3429000" indent="-2286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8pPr>
            <a:lvl9pPr marL="3886200" indent="-228600" fontAlgn="base">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venir Next LT Pro"/>
              </a:defRPr>
            </a:lvl9pPr>
          </a:lstStyle>
          <a:p>
            <a:pPr eaLnBrk="1" hangingPunct="1">
              <a:spcBef>
                <a:spcPts val="1500"/>
              </a:spcBef>
              <a:spcAft>
                <a:spcPts val="750"/>
              </a:spcAft>
            </a:pPr>
            <a:r>
              <a:rPr lang="en-US" altLang="en-US" sz="2400">
                <a:solidFill>
                  <a:srgbClr val="000000"/>
                </a:solidFill>
                <a:latin typeface="Arial" panose="020B0604020202020204" pitchFamily="34" charset="0"/>
                <a:ea typeface="MS PGothic" panose="020B0600070205080204" pitchFamily="34" charset="-128"/>
              </a:rPr>
              <a:t>The verb </a:t>
            </a:r>
            <a:r>
              <a:rPr lang="en-US" altLang="en-US" sz="2400" b="1">
                <a:solidFill>
                  <a:srgbClr val="2483C8"/>
                </a:solidFill>
                <a:latin typeface="Arial" panose="020B0604020202020204" pitchFamily="34" charset="0"/>
                <a:ea typeface="MS PGothic" panose="020B0600070205080204" pitchFamily="34" charset="-128"/>
              </a:rPr>
              <a:t>avoir</a:t>
            </a:r>
            <a:r>
              <a:rPr lang="en-US" altLang="en-US" sz="2400" b="1">
                <a:solidFill>
                  <a:srgbClr val="000000"/>
                </a:solidFill>
                <a:latin typeface="Arial" panose="020B0604020202020204" pitchFamily="34" charset="0"/>
                <a:ea typeface="MS PGothic" panose="020B0600070205080204" pitchFamily="34" charset="-128"/>
              </a:rPr>
              <a:t> </a:t>
            </a:r>
            <a:r>
              <a:rPr lang="en-US" altLang="en-US" sz="2400">
                <a:solidFill>
                  <a:srgbClr val="000000"/>
                </a:solidFill>
                <a:latin typeface="Arial" panose="020B0604020202020204" pitchFamily="34" charset="0"/>
                <a:ea typeface="MS PGothic" panose="020B0600070205080204" pitchFamily="34" charset="-128"/>
              </a:rPr>
              <a:t>has a different meaning when used in the </a:t>
            </a:r>
            <a:r>
              <a:rPr lang="en-US" altLang="en-US" sz="2400" b="1">
                <a:solidFill>
                  <a:srgbClr val="2483C8"/>
                </a:solidFill>
                <a:latin typeface="Arial" panose="020B0604020202020204" pitchFamily="34" charset="0"/>
                <a:ea typeface="MS PGothic" panose="020B0600070205080204" pitchFamily="34" charset="-128"/>
              </a:rPr>
              <a:t>imparfait</a:t>
            </a:r>
            <a:r>
              <a:rPr lang="en-US" altLang="en-US" sz="2400" b="1">
                <a:solidFill>
                  <a:srgbClr val="000000"/>
                </a:solidFill>
                <a:latin typeface="Arial" panose="020B0604020202020204" pitchFamily="34" charset="0"/>
                <a:ea typeface="MS PGothic" panose="020B0600070205080204" pitchFamily="34" charset="-128"/>
              </a:rPr>
              <a:t> </a:t>
            </a:r>
            <a:r>
              <a:rPr lang="en-US" altLang="en-US" sz="2400">
                <a:solidFill>
                  <a:srgbClr val="000000"/>
                </a:solidFill>
                <a:latin typeface="Arial" panose="020B0604020202020204" pitchFamily="34" charset="0"/>
                <a:ea typeface="MS PGothic" panose="020B0600070205080204" pitchFamily="34" charset="-128"/>
              </a:rPr>
              <a:t>versus the </a:t>
            </a:r>
            <a:r>
              <a:rPr lang="en-US" altLang="en-US" sz="2400" b="1">
                <a:solidFill>
                  <a:srgbClr val="2483C8"/>
                </a:solidFill>
                <a:latin typeface="Arial" panose="020B0604020202020204" pitchFamily="34" charset="0"/>
                <a:ea typeface="MS PGothic" panose="020B0600070205080204" pitchFamily="34" charset="-128"/>
              </a:rPr>
              <a:t>passé composé</a:t>
            </a:r>
            <a:r>
              <a:rPr lang="en-US" altLang="en-US" sz="2400">
                <a:solidFill>
                  <a:srgbClr val="000000"/>
                </a:solidFill>
                <a:latin typeface="Arial" panose="020B0604020202020204" pitchFamily="34" charset="0"/>
                <a:ea typeface="MS PGothic" panose="020B0600070205080204" pitchFamily="34" charset="-128"/>
              </a:rPr>
              <a:t>.</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2895600"/>
            <a:ext cx="6324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assé Composé vs Imparfait [Compatibility Mode]" id="{B5D6945E-9455-4F76-B166-1D57F0BDC0E2}" vid="{2DCBCCD6-2DE1-414D-A7F5-6E285A80CE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ssé Composé vs Imparfait [Compatibility Mode]" id="{B5D6945E-9455-4F76-B166-1D57F0BDC0E2}" vid="{A9F84750-3203-4578-AE89-4A12665BAA22}"/>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assé Composé vs Imparfait [Compatibility Mode]" id="{B5D6945E-9455-4F76-B166-1D57F0BDC0E2}" vid="{9B7BF2A0-CF66-4967-8502-138373B273AE}"/>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assé Composé vs Imparfait [Compatibility Mode]" id="{B5D6945E-9455-4F76-B166-1D57F0BDC0E2}" vid="{5A1605A9-AE9B-4B33-891F-9D493713996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Passé Composé vs Imparfait</Template>
  <TotalTime>0</TotalTime>
  <Words>1359</Words>
  <Application>Microsoft Office PowerPoint</Application>
  <PresentationFormat>Widescreen</PresentationFormat>
  <Paragraphs>167</Paragraphs>
  <Slides>26</Slides>
  <Notes>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26</vt:i4>
      </vt:variant>
    </vt:vector>
  </HeadingPairs>
  <TitlesOfParts>
    <vt:vector size="41" baseType="lpstr">
      <vt:lpstr>Avenir Next LT Pro</vt:lpstr>
      <vt:lpstr>Arial</vt:lpstr>
      <vt:lpstr>Avenir Next LT Pro Light</vt:lpstr>
      <vt:lpstr>Garamond</vt:lpstr>
      <vt:lpstr>Calibri</vt:lpstr>
      <vt:lpstr>MS PGothic</vt:lpstr>
      <vt:lpstr>Times New Roman</vt:lpstr>
      <vt:lpstr>Constantia</vt:lpstr>
      <vt:lpstr>Wingdings</vt:lpstr>
      <vt:lpstr>Calibri-BoldItalic</vt:lpstr>
      <vt:lpstr>Arial-BoldItalicMT</vt:lpstr>
      <vt:lpstr>SavonVTI</vt:lpstr>
      <vt:lpstr>Office Theme</vt:lpstr>
      <vt:lpstr>Default Design</vt:lpstr>
      <vt:lpstr>1_Default Design</vt:lpstr>
      <vt:lpstr>Passé Composé vs Imparfait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 passé</vt:lpstr>
      <vt:lpstr>Le passé composé</vt:lpstr>
      <vt:lpstr>Formation:</vt:lpstr>
      <vt:lpstr>PowerPoint Presentation</vt:lpstr>
      <vt:lpstr>L’imparfait</vt:lpstr>
      <vt:lpstr>PowerPoint Presentation</vt:lpstr>
      <vt:lpstr>Le jeune homme a glissé sur une peau de banane.</vt:lpstr>
      <vt:lpstr>Comparez:</vt:lpstr>
      <vt:lpstr>Mots clés (Key words)</vt:lpstr>
      <vt:lpstr>Avec un partenaire, terminez l’histoire du monsieur qui a  glissé sur la peau de banane utilisant le passé composé et  l’imparfait. Décrivez son passé, son caractère et où il est  allé après …</vt:lpstr>
      <vt:lpstr>Formation </vt:lpstr>
      <vt:lpstr>PowerPoint Presentation</vt:lpstr>
      <vt:lpstr>past participle agreement</vt:lpstr>
      <vt:lpstr> past participle agreement: exceptions</vt:lpstr>
      <vt:lpstr>PowerPoint Presentation</vt:lpstr>
      <vt:lpstr>Negative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2021-10-07T11:43:18Z</dcterms:created>
  <dcterms:modified xsi:type="dcterms:W3CDTF">2021-10-07T11:43:29Z</dcterms:modified>
</cp:coreProperties>
</file>