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1/27/2023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YfG5AazAFk&amp;t=25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338" y="814647"/>
            <a:ext cx="10079182" cy="3653384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Ados </a:t>
            </a:r>
            <a:r>
              <a:rPr lang="fr-FR" dirty="0"/>
              <a:t>- mal dans leur peau?</a:t>
            </a:r>
            <a:br>
              <a:rPr lang="fr-FR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852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335" y="748145"/>
            <a:ext cx="9631956" cy="1586900"/>
          </a:xfrm>
        </p:spPr>
        <p:txBody>
          <a:bodyPr>
            <a:normAutofit fontScale="90000"/>
          </a:bodyPr>
          <a:lstStyle/>
          <a:p>
            <a:r>
              <a:rPr lang="fr-FR" dirty="0"/>
              <a:t>L'adolescence - une période difficile!</a:t>
            </a:r>
            <a:br>
              <a:rPr lang="fr-FR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787" y="2121408"/>
            <a:ext cx="10058400" cy="405079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L’adolescence est la période de passage qui sépare l’enfance de l’âge adulte, elle a pour centre la puberté. C’est une transformation du corps, de l’esprit et des sentiments. C’est comme une seconde naissance qui se fait progressivement. Il faut quitter peu à peu la protection familiale, quitter l’enfance, faire disparaître l’enfant en soi, c’est une mutation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La période de l’adolescence n’est pas un passage facile pour les jeunes même si souvent ça se passe plutôt bien. Pour certains « ados » c’est plus compliqué </a:t>
            </a:r>
            <a:r>
              <a:rPr lang="fr-FR" dirty="0" smtClean="0"/>
              <a:t>:</a:t>
            </a:r>
            <a:endParaRPr lang="fr-FR" dirty="0"/>
          </a:p>
          <a:p>
            <a:r>
              <a:rPr lang="fr-FR" dirty="0"/>
              <a:t>incompréhension,</a:t>
            </a:r>
          </a:p>
          <a:p>
            <a:r>
              <a:rPr lang="fr-FR" dirty="0"/>
              <a:t>révolte,</a:t>
            </a:r>
          </a:p>
          <a:p>
            <a:r>
              <a:rPr lang="fr-FR" dirty="0"/>
              <a:t>le travail scolaire</a:t>
            </a:r>
          </a:p>
          <a:p>
            <a:r>
              <a:rPr lang="fr-FR" dirty="0"/>
              <a:t>conflits avec les parents qui sont sur les nerfs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55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Regardez cette vidéo de l'UNICEF France intitulé "L'adolescence, tout le monde le vit mal" - Ecoutons les enfants", puis répondez aux questions: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www.youtube.com/watch?v=xYfG5AazAFk&amp;t=25s</a:t>
            </a:r>
            <a:endParaRPr lang="en-CA" dirty="0" smtClean="0"/>
          </a:p>
          <a:p>
            <a:r>
              <a:rPr lang="fr-FR" dirty="0"/>
              <a:t>Quel est le thème principal de cette vidéo?</a:t>
            </a:r>
            <a:br>
              <a:rPr lang="fr-FR" dirty="0"/>
            </a:br>
            <a:endParaRPr lang="fr-FR" dirty="0"/>
          </a:p>
          <a:p>
            <a:r>
              <a:rPr lang="fr-FR" dirty="0"/>
              <a:t>Êtes vous d'accord avec le titre de cette vidéo? Est-ce que TOUS les ados ont vraiment une crise d'ado?</a:t>
            </a:r>
            <a:br>
              <a:rPr lang="fr-FR" dirty="0"/>
            </a:br>
            <a:endParaRPr lang="fr-FR" dirty="0"/>
          </a:p>
          <a:p>
            <a:r>
              <a:rPr lang="fr-FR" dirty="0"/>
              <a:t>Partagez votre "crise d'ado" avec la classe et partagez ce que vous avez ressenti.</a:t>
            </a:r>
            <a:br>
              <a:rPr lang="fr-FR" dirty="0"/>
            </a:br>
            <a:endParaRPr lang="fr-FR" dirty="0"/>
          </a:p>
          <a:p>
            <a:r>
              <a:rPr lang="fr-FR" dirty="0"/>
              <a:t>Comment est-ce que Adèle se sent après sa crise d'adolescence?</a:t>
            </a:r>
            <a:br>
              <a:rPr lang="fr-FR" dirty="0"/>
            </a:br>
            <a:endParaRPr lang="fr-FR" dirty="0"/>
          </a:p>
          <a:p>
            <a:r>
              <a:rPr lang="fr-FR" dirty="0"/>
              <a:t>Quelle distinction fait-elle entre les filles et les garçons?</a:t>
            </a:r>
            <a:br>
              <a:rPr lang="fr-FR" dirty="0"/>
            </a:br>
            <a:endParaRPr lang="fr-FR" dirty="0"/>
          </a:p>
          <a:p>
            <a:r>
              <a:rPr lang="fr-FR" dirty="0"/>
              <a:t>Décrivez la relation avec les parents pendant cette période?</a:t>
            </a:r>
            <a:br>
              <a:rPr lang="fr-FR" dirty="0"/>
            </a:br>
            <a:endParaRPr lang="fr-FR" dirty="0"/>
          </a:p>
          <a:p>
            <a:r>
              <a:rPr lang="fr-FR" dirty="0"/>
              <a:t>Que comprenez-vous par "on peut </a:t>
            </a:r>
            <a:r>
              <a:rPr lang="fr-FR" dirty="0" err="1"/>
              <a:t>facilement"tomber</a:t>
            </a:r>
            <a:r>
              <a:rPr lang="fr-FR" dirty="0"/>
              <a:t> dans des extrêmes"?</a:t>
            </a:r>
            <a:br>
              <a:rPr lang="fr-FR" dirty="0"/>
            </a:br>
            <a:endParaRPr lang="fr-FR" dirty="0"/>
          </a:p>
          <a:p>
            <a:r>
              <a:rPr lang="fr-FR" dirty="0"/>
              <a:t>Quel est l'objectif d'UNICEF?</a:t>
            </a:r>
            <a:br>
              <a:rPr lang="fr-FR" dirty="0"/>
            </a:br>
            <a:endParaRPr lang="fr-FR" dirty="0"/>
          </a:p>
          <a:p>
            <a:r>
              <a:rPr lang="fr-FR" dirty="0"/>
              <a:t>Est-ce que cette vidéo est efficace?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439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Phrases </a:t>
            </a:r>
            <a:r>
              <a:rPr lang="en-US" dirty="0" err="1" smtClean="0"/>
              <a:t>Impérsonnelles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Exercises </a:t>
            </a:r>
          </a:p>
          <a:p>
            <a:r>
              <a:rPr lang="en-US" dirty="0" err="1" smtClean="0"/>
              <a:t>Subjonctif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318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Gérer</a:t>
            </a:r>
            <a:r>
              <a:rPr lang="en-US" dirty="0" smtClean="0"/>
              <a:t> Le stress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80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</TotalTime>
  <Words>275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 Ados - mal dans leur peau? </vt:lpstr>
      <vt:lpstr>L'adolescence - une période difficile! </vt:lpstr>
      <vt:lpstr>Regardez cette vidéo de l'UNICEF France intitulé "L'adolescence, tout le monde le vit mal" - Ecoutons les enfants", puis répondez aux questions:</vt:lpstr>
      <vt:lpstr>Les Phrases Impérsonnelles </vt:lpstr>
      <vt:lpstr>Gérer Le stress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Ados - mal dans leur peau? </dc:title>
  <dc:creator>User</dc:creator>
  <cp:lastModifiedBy>User</cp:lastModifiedBy>
  <cp:revision>2</cp:revision>
  <dcterms:created xsi:type="dcterms:W3CDTF">2023-01-27T14:47:26Z</dcterms:created>
  <dcterms:modified xsi:type="dcterms:W3CDTF">2023-01-27T14:52:40Z</dcterms:modified>
</cp:coreProperties>
</file>