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728" y="-1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20-11-08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50" b="1" i="1">
                <a:solidFill>
                  <a:schemeClr val="tx1"/>
                </a:solidFill>
                <a:latin typeface="Arial-BoldItalicMT"/>
                <a:cs typeface="Arial-BoldItalicMT"/>
              </a:defRPr>
            </a:lvl1pPr>
          </a:lstStyle>
          <a:p>
            <a:endParaRPr/>
          </a:p>
        </p:txBody>
      </p:sp>
      <p:sp>
        <p:nvSpPr>
          <p:cNvPr id="3" name="Holder 3"/>
          <p:cNvSpPr>
            <a:spLocks noGrp="1"/>
          </p:cNvSpPr>
          <p:nvPr>
            <p:ph type="body" idx="1"/>
          </p:nvPr>
        </p:nvSpPr>
        <p:spPr/>
        <p:txBody>
          <a:bodyPr lIns="0" tIns="0" rIns="0" bIns="0"/>
          <a:lstStyle>
            <a:lvl1pPr>
              <a:defRPr sz="4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20-11-08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50" b="1" i="1">
                <a:solidFill>
                  <a:schemeClr val="tx1"/>
                </a:solidFill>
                <a:latin typeface="Arial-BoldItalicMT"/>
                <a:cs typeface="Arial-BoldItalic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20-11-08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150" b="1" i="1">
                <a:solidFill>
                  <a:schemeClr val="tx1"/>
                </a:solidFill>
                <a:latin typeface="Arial-BoldItalicMT"/>
                <a:cs typeface="Arial-BoldItalic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20-11-08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20-11-08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469" y="34290"/>
            <a:ext cx="8989060" cy="2950210"/>
          </a:xfrm>
          <a:prstGeom prst="rect">
            <a:avLst/>
          </a:prstGeom>
        </p:spPr>
        <p:txBody>
          <a:bodyPr wrap="square" lIns="0" tIns="0" rIns="0" bIns="0">
            <a:spAutoFit/>
          </a:bodyPr>
          <a:lstStyle>
            <a:lvl1pPr>
              <a:defRPr sz="4150" b="1" i="1">
                <a:solidFill>
                  <a:schemeClr val="tx1"/>
                </a:solidFill>
                <a:latin typeface="Arial-BoldItalicMT"/>
                <a:cs typeface="Arial-BoldItalicMT"/>
              </a:defRPr>
            </a:lvl1pPr>
          </a:lstStyle>
          <a:p>
            <a:endParaRPr/>
          </a:p>
        </p:txBody>
      </p:sp>
      <p:sp>
        <p:nvSpPr>
          <p:cNvPr id="3" name="Holder 3"/>
          <p:cNvSpPr>
            <a:spLocks noGrp="1"/>
          </p:cNvSpPr>
          <p:nvPr>
            <p:ph type="body" idx="1"/>
          </p:nvPr>
        </p:nvSpPr>
        <p:spPr>
          <a:xfrm>
            <a:off x="77469" y="2761588"/>
            <a:ext cx="8256270" cy="3401060"/>
          </a:xfrm>
          <a:prstGeom prst="rect">
            <a:avLst/>
          </a:prstGeom>
        </p:spPr>
        <p:txBody>
          <a:bodyPr wrap="square" lIns="0" tIns="0" rIns="0" bIns="0">
            <a:spAutoFit/>
          </a:bodyPr>
          <a:lstStyle>
            <a:lvl1pPr>
              <a:defRPr sz="4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20-11-08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CEBFF"/>
          </a:solidFill>
        </p:spPr>
        <p:txBody>
          <a:bodyPr wrap="square" lIns="0" tIns="0" rIns="0" bIns="0" rtlCol="0"/>
          <a:lstStyle/>
          <a:p>
            <a:endParaRPr/>
          </a:p>
        </p:txBody>
      </p:sp>
      <p:sp>
        <p:nvSpPr>
          <p:cNvPr id="3" name="object 3"/>
          <p:cNvSpPr/>
          <p:nvPr/>
        </p:nvSpPr>
        <p:spPr>
          <a:xfrm>
            <a:off x="1835150" y="548640"/>
            <a:ext cx="5086350" cy="44386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49360" y="5078790"/>
            <a:ext cx="1775399" cy="117208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69270" y="5104190"/>
            <a:ext cx="5627309" cy="13562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20139" y="3396650"/>
            <a:ext cx="5940425" cy="2874010"/>
          </a:xfrm>
          <a:prstGeom prst="rect">
            <a:avLst/>
          </a:prstGeom>
        </p:spPr>
        <p:txBody>
          <a:bodyPr vert="horz" wrap="square" lIns="0" tIns="12065" rIns="0" bIns="0" rtlCol="0">
            <a:spAutoFit/>
          </a:bodyPr>
          <a:lstStyle/>
          <a:p>
            <a:pPr marL="963930" marR="5080" indent="474980">
              <a:lnSpc>
                <a:spcPct val="115199"/>
              </a:lnSpc>
              <a:spcBef>
                <a:spcPts val="95"/>
              </a:spcBef>
            </a:pPr>
            <a:r>
              <a:rPr sz="5150" b="1" i="1" spc="-430" dirty="0">
                <a:latin typeface="Arial-BoldItalicMT"/>
                <a:cs typeface="Arial-BoldItalicMT"/>
              </a:rPr>
              <a:t>c'est </a:t>
            </a:r>
            <a:r>
              <a:rPr sz="5150" b="1" i="1" spc="-285" dirty="0">
                <a:latin typeface="Arial-BoldItalicMT"/>
                <a:cs typeface="Arial-BoldItalicMT"/>
              </a:rPr>
              <a:t>découvrir  </a:t>
            </a:r>
            <a:r>
              <a:rPr sz="5150" b="1" i="1" spc="-225" dirty="0">
                <a:latin typeface="Arial-BoldItalicMT"/>
                <a:cs typeface="Arial-BoldItalicMT"/>
              </a:rPr>
              <a:t>d'autres</a:t>
            </a:r>
            <a:r>
              <a:rPr sz="5150" b="1" i="1" spc="-235" dirty="0">
                <a:latin typeface="Arial-BoldItalicMT"/>
                <a:cs typeface="Arial-BoldItalicMT"/>
              </a:rPr>
              <a:t> </a:t>
            </a:r>
            <a:r>
              <a:rPr sz="5150" b="1" i="1" spc="-350" dirty="0">
                <a:latin typeface="Arial-BoldItalicMT"/>
                <a:cs typeface="Arial-BoldItalicMT"/>
              </a:rPr>
              <a:t>horizons.</a:t>
            </a:r>
            <a:endParaRPr sz="5150">
              <a:latin typeface="Arial-BoldItalicMT"/>
              <a:cs typeface="Arial-BoldItalicMT"/>
            </a:endParaRPr>
          </a:p>
          <a:p>
            <a:pPr marR="161290" algn="r">
              <a:lnSpc>
                <a:spcPts val="2430"/>
              </a:lnSpc>
              <a:spcBef>
                <a:spcPts val="3329"/>
              </a:spcBef>
            </a:pPr>
            <a:r>
              <a:rPr sz="2050" b="1" i="1" dirty="0">
                <a:latin typeface="BookAntiqua-BoldItalic"/>
                <a:cs typeface="BookAntiqua-BoldItalic"/>
              </a:rPr>
              <a:t>M</a:t>
            </a:r>
            <a:r>
              <a:rPr sz="2050" b="1" i="1" spc="330" dirty="0">
                <a:latin typeface="BookAntiqua-BoldItalic"/>
                <a:cs typeface="BookAntiqua-BoldItalic"/>
              </a:rPr>
              <a:t>A</a:t>
            </a:r>
            <a:r>
              <a:rPr sz="2050" b="1" i="1" spc="315" dirty="0">
                <a:latin typeface="BookAntiqua-BoldItalic"/>
                <a:cs typeface="BookAntiqua-BoldItalic"/>
              </a:rPr>
              <a:t>T</a:t>
            </a:r>
            <a:r>
              <a:rPr sz="2050" b="1" i="1" spc="305" dirty="0">
                <a:latin typeface="BookAntiqua-BoldItalic"/>
                <a:cs typeface="BookAntiqua-BoldItalic"/>
              </a:rPr>
              <a:t>T</a:t>
            </a:r>
            <a:r>
              <a:rPr sz="2050" b="1" i="1" spc="180" dirty="0">
                <a:latin typeface="BookAntiqua-BoldItalic"/>
                <a:cs typeface="BookAntiqua-BoldItalic"/>
              </a:rPr>
              <a:t>I</a:t>
            </a:r>
            <a:r>
              <a:rPr sz="2050" b="1" i="1" spc="165" dirty="0">
                <a:latin typeface="BookAntiqua-BoldItalic"/>
                <a:cs typeface="BookAntiqua-BoldItalic"/>
              </a:rPr>
              <a:t>A</a:t>
            </a:r>
            <a:endParaRPr sz="2050">
              <a:latin typeface="BookAntiqua-BoldItalic"/>
              <a:cs typeface="BookAntiqua-BoldItalic"/>
            </a:endParaRPr>
          </a:p>
          <a:p>
            <a:pPr marL="12700">
              <a:lnSpc>
                <a:spcPts val="2430"/>
              </a:lnSpc>
            </a:pPr>
            <a:r>
              <a:rPr sz="2050" b="1" i="1" spc="185" dirty="0">
                <a:latin typeface="BookAntiqua-BoldItalic"/>
                <a:cs typeface="BookAntiqua-BoldItalic"/>
              </a:rPr>
              <a:t>BUFALO</a:t>
            </a:r>
            <a:endParaRPr sz="2050">
              <a:latin typeface="BookAntiqua-BoldItalic"/>
              <a:cs typeface="BookAntiqua-BoldItalic"/>
            </a:endParaRPr>
          </a:p>
        </p:txBody>
      </p:sp>
      <p:sp>
        <p:nvSpPr>
          <p:cNvPr id="4" name="object 4"/>
          <p:cNvSpPr txBox="1">
            <a:spLocks noGrp="1"/>
          </p:cNvSpPr>
          <p:nvPr>
            <p:ph type="title"/>
          </p:nvPr>
        </p:nvSpPr>
        <p:spPr>
          <a:xfrm>
            <a:off x="2993389" y="726440"/>
            <a:ext cx="3101975" cy="787400"/>
          </a:xfrm>
          <a:prstGeom prst="rect">
            <a:avLst/>
          </a:prstGeom>
        </p:spPr>
        <p:txBody>
          <a:bodyPr vert="horz" wrap="square" lIns="0" tIns="12700" rIns="0" bIns="0" rtlCol="0">
            <a:spAutoFit/>
          </a:bodyPr>
          <a:lstStyle/>
          <a:p>
            <a:pPr marL="12700">
              <a:lnSpc>
                <a:spcPct val="100000"/>
              </a:lnSpc>
              <a:spcBef>
                <a:spcPts val="100"/>
              </a:spcBef>
            </a:pPr>
            <a:r>
              <a:rPr sz="5000" i="0" spc="-160" dirty="0">
                <a:latin typeface="Times New Roman"/>
                <a:cs typeface="Times New Roman"/>
              </a:rPr>
              <a:t>Le</a:t>
            </a:r>
            <a:r>
              <a:rPr sz="5000" i="0" spc="-60" dirty="0">
                <a:latin typeface="Times New Roman"/>
                <a:cs typeface="Times New Roman"/>
              </a:rPr>
              <a:t> </a:t>
            </a:r>
            <a:r>
              <a:rPr sz="5000" i="0" spc="240" dirty="0">
                <a:latin typeface="Times New Roman"/>
                <a:cs typeface="Times New Roman"/>
              </a:rPr>
              <a:t>voyage,</a:t>
            </a:r>
            <a:endParaRPr sz="50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0100" y="0"/>
            <a:ext cx="83439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7469" y="34290"/>
            <a:ext cx="8843645" cy="6729730"/>
          </a:xfrm>
          <a:prstGeom prst="rect">
            <a:avLst/>
          </a:prstGeom>
        </p:spPr>
        <p:txBody>
          <a:bodyPr vert="horz" wrap="square" lIns="0" tIns="12700" rIns="0" bIns="0" rtlCol="0">
            <a:spAutoFit/>
          </a:bodyPr>
          <a:lstStyle/>
          <a:p>
            <a:pPr marL="12700" marR="607060">
              <a:lnSpc>
                <a:spcPct val="100000"/>
              </a:lnSpc>
              <a:spcBef>
                <a:spcPts val="100"/>
              </a:spcBef>
            </a:pPr>
            <a:r>
              <a:rPr sz="4000" b="1" i="1" spc="-10" dirty="0">
                <a:latin typeface="Arial-BoldItalicMT"/>
                <a:cs typeface="Arial-BoldItalicMT"/>
              </a:rPr>
              <a:t>Voyager, </a:t>
            </a:r>
            <a:r>
              <a:rPr sz="4000" b="1" i="1" spc="-5" dirty="0">
                <a:latin typeface="Arial-BoldItalicMT"/>
                <a:cs typeface="Arial-BoldItalicMT"/>
              </a:rPr>
              <a:t>c' est explorer </a:t>
            </a:r>
            <a:r>
              <a:rPr sz="4000" b="1" i="1" dirty="0">
                <a:latin typeface="Arial-BoldItalicMT"/>
                <a:cs typeface="Arial-BoldItalicMT"/>
              </a:rPr>
              <a:t>le </a:t>
            </a:r>
            <a:r>
              <a:rPr sz="4000" b="1" i="1" spc="-10" dirty="0">
                <a:latin typeface="Arial-BoldItalicMT"/>
                <a:cs typeface="Arial-BoldItalicMT"/>
              </a:rPr>
              <a:t>monde.  Voyager, </a:t>
            </a:r>
            <a:r>
              <a:rPr sz="4000" b="1" i="1" spc="-5" dirty="0">
                <a:latin typeface="Arial-BoldItalicMT"/>
                <a:cs typeface="Arial-BoldItalicMT"/>
              </a:rPr>
              <a:t>c'est </a:t>
            </a:r>
            <a:r>
              <a:rPr sz="4000" b="1" i="1" spc="-10" dirty="0">
                <a:latin typeface="Arial-BoldItalicMT"/>
                <a:cs typeface="Arial-BoldItalicMT"/>
              </a:rPr>
              <a:t>découvrir </a:t>
            </a:r>
            <a:r>
              <a:rPr sz="4000" b="1" i="1" spc="-5" dirty="0">
                <a:latin typeface="Arial-BoldItalicMT"/>
                <a:cs typeface="Arial-BoldItalicMT"/>
              </a:rPr>
              <a:t>d'autres  cultures.</a:t>
            </a:r>
            <a:endParaRPr sz="4000">
              <a:latin typeface="Arial-BoldItalicMT"/>
              <a:cs typeface="Arial-BoldItalicMT"/>
            </a:endParaRPr>
          </a:p>
          <a:p>
            <a:pPr marL="12700">
              <a:lnSpc>
                <a:spcPct val="100000"/>
              </a:lnSpc>
            </a:pPr>
            <a:r>
              <a:rPr sz="4000" b="1" i="1" spc="-10" dirty="0">
                <a:latin typeface="Arial-BoldItalicMT"/>
                <a:cs typeface="Arial-BoldItalicMT"/>
              </a:rPr>
              <a:t>Le </a:t>
            </a:r>
            <a:r>
              <a:rPr sz="4000" b="1" i="1" spc="-5" dirty="0">
                <a:latin typeface="Arial-BoldItalicMT"/>
                <a:cs typeface="Arial-BoldItalicMT"/>
              </a:rPr>
              <a:t>plus long </a:t>
            </a:r>
            <a:r>
              <a:rPr sz="4000" b="1" i="1" spc="-10" dirty="0">
                <a:latin typeface="Arial-BoldItalicMT"/>
                <a:cs typeface="Arial-BoldItalicMT"/>
              </a:rPr>
              <a:t>voyage, </a:t>
            </a:r>
            <a:r>
              <a:rPr sz="4000" b="1" i="1" spc="-5" dirty="0">
                <a:latin typeface="Arial-BoldItalicMT"/>
                <a:cs typeface="Arial-BoldItalicMT"/>
              </a:rPr>
              <a:t>c'est notre</a:t>
            </a:r>
            <a:r>
              <a:rPr sz="4000" b="1" i="1" spc="5" dirty="0">
                <a:latin typeface="Arial-BoldItalicMT"/>
                <a:cs typeface="Arial-BoldItalicMT"/>
              </a:rPr>
              <a:t> </a:t>
            </a:r>
            <a:r>
              <a:rPr sz="4000" b="1" i="1" spc="-5" dirty="0">
                <a:latin typeface="Arial-BoldItalicMT"/>
                <a:cs typeface="Arial-BoldItalicMT"/>
              </a:rPr>
              <a:t>vie,</a:t>
            </a:r>
            <a:endParaRPr sz="4000">
              <a:latin typeface="Arial-BoldItalicMT"/>
              <a:cs typeface="Arial-BoldItalicMT"/>
            </a:endParaRPr>
          </a:p>
          <a:p>
            <a:pPr>
              <a:lnSpc>
                <a:spcPct val="100000"/>
              </a:lnSpc>
              <a:spcBef>
                <a:spcPts val="25"/>
              </a:spcBef>
            </a:pPr>
            <a:endParaRPr sz="4150">
              <a:latin typeface="Times New Roman"/>
              <a:cs typeface="Times New Roman"/>
            </a:endParaRPr>
          </a:p>
          <a:p>
            <a:pPr marL="12700" marR="5080" indent="3686810">
              <a:lnSpc>
                <a:spcPct val="100000"/>
              </a:lnSpc>
            </a:pPr>
            <a:r>
              <a:rPr sz="4000" b="1" i="1" spc="-5" dirty="0">
                <a:latin typeface="Arial-BoldItalicMT"/>
                <a:cs typeface="Arial-BoldItalicMT"/>
              </a:rPr>
              <a:t>notre chemin de</a:t>
            </a:r>
            <a:r>
              <a:rPr sz="4000" b="1" i="1" spc="-70" dirty="0">
                <a:latin typeface="Arial-BoldItalicMT"/>
                <a:cs typeface="Arial-BoldItalicMT"/>
              </a:rPr>
              <a:t> </a:t>
            </a:r>
            <a:r>
              <a:rPr sz="4000" b="1" i="1" spc="-10" dirty="0">
                <a:latin typeface="Arial-BoldItalicMT"/>
                <a:cs typeface="Arial-BoldItalicMT"/>
              </a:rPr>
              <a:t>tous  </a:t>
            </a:r>
            <a:r>
              <a:rPr sz="4000" b="1" i="1" spc="-5" dirty="0">
                <a:latin typeface="Arial-BoldItalicMT"/>
                <a:cs typeface="Arial-BoldItalicMT"/>
              </a:rPr>
              <a:t>les jours </a:t>
            </a:r>
            <a:r>
              <a:rPr sz="4000" b="1" i="1" spc="-10" dirty="0">
                <a:latin typeface="Arial-BoldItalicMT"/>
                <a:cs typeface="Arial-BoldItalicMT"/>
              </a:rPr>
              <a:t>pour contempler </a:t>
            </a:r>
            <a:r>
              <a:rPr sz="4000" b="1" i="1" spc="-5" dirty="0">
                <a:latin typeface="Arial-BoldItalicMT"/>
                <a:cs typeface="Arial-BoldItalicMT"/>
              </a:rPr>
              <a:t>ce </a:t>
            </a:r>
            <a:r>
              <a:rPr sz="4000" b="1" i="1" spc="-10" dirty="0">
                <a:latin typeface="Arial-BoldItalicMT"/>
                <a:cs typeface="Arial-BoldItalicMT"/>
              </a:rPr>
              <a:t>que </a:t>
            </a:r>
            <a:r>
              <a:rPr sz="4000" b="1" i="1" dirty="0">
                <a:latin typeface="Arial-BoldItalicMT"/>
                <a:cs typeface="Arial-BoldItalicMT"/>
              </a:rPr>
              <a:t>la  </a:t>
            </a:r>
            <a:r>
              <a:rPr sz="4000" b="1" i="1" spc="-5" dirty="0">
                <a:latin typeface="Arial-BoldItalicMT"/>
                <a:cs typeface="Arial-BoldItalicMT"/>
              </a:rPr>
              <a:t>vie </a:t>
            </a:r>
            <a:r>
              <a:rPr sz="4000" b="1" i="1" spc="-10" dirty="0">
                <a:latin typeface="Arial-BoldItalicMT"/>
                <a:cs typeface="Arial-BoldItalicMT"/>
              </a:rPr>
              <a:t>nous</a:t>
            </a:r>
            <a:r>
              <a:rPr sz="4000" b="1" i="1" spc="-5" dirty="0">
                <a:latin typeface="Arial-BoldItalicMT"/>
                <a:cs typeface="Arial-BoldItalicMT"/>
              </a:rPr>
              <a:t> réserve.</a:t>
            </a:r>
            <a:endParaRPr sz="4000">
              <a:latin typeface="Arial-BoldItalicMT"/>
              <a:cs typeface="Arial-BoldItalicMT"/>
            </a:endParaRPr>
          </a:p>
          <a:p>
            <a:pPr marL="12700" marR="802005" indent="4396740">
              <a:lnSpc>
                <a:spcPts val="4800"/>
              </a:lnSpc>
              <a:spcBef>
                <a:spcPts val="150"/>
              </a:spcBef>
            </a:pPr>
            <a:r>
              <a:rPr sz="4000" b="1" i="1" spc="-5" dirty="0">
                <a:latin typeface="Arial-BoldItalicMT"/>
                <a:cs typeface="Arial-BoldItalicMT"/>
              </a:rPr>
              <a:t>Je </a:t>
            </a:r>
            <a:r>
              <a:rPr sz="4000" b="1" i="1" spc="-10" dirty="0">
                <a:latin typeface="Arial-BoldItalicMT"/>
                <a:cs typeface="Arial-BoldItalicMT"/>
              </a:rPr>
              <a:t>pense que  voyager, </a:t>
            </a:r>
            <a:r>
              <a:rPr sz="4000" b="1" i="1" spc="-5" dirty="0">
                <a:latin typeface="Arial-BoldItalicMT"/>
                <a:cs typeface="Arial-BoldItalicMT"/>
              </a:rPr>
              <a:t>c'est </a:t>
            </a:r>
            <a:r>
              <a:rPr sz="4000" b="1" i="1" dirty="0">
                <a:latin typeface="Arial-BoldItalicMT"/>
                <a:cs typeface="Arial-BoldItalicMT"/>
              </a:rPr>
              <a:t>la </a:t>
            </a:r>
            <a:r>
              <a:rPr sz="4000" b="1" i="1" spc="-5" dirty="0">
                <a:latin typeface="Arial-BoldItalicMT"/>
                <a:cs typeface="Arial-BoldItalicMT"/>
              </a:rPr>
              <a:t>plus belle </a:t>
            </a:r>
            <a:r>
              <a:rPr sz="4000" b="1" i="1" spc="-10" dirty="0">
                <a:latin typeface="Arial-BoldItalicMT"/>
                <a:cs typeface="Arial-BoldItalicMT"/>
              </a:rPr>
              <a:t>chose  que nous pouvons</a:t>
            </a:r>
            <a:r>
              <a:rPr sz="4000" b="1" i="1" spc="0" dirty="0">
                <a:latin typeface="Arial-BoldItalicMT"/>
                <a:cs typeface="Arial-BoldItalicMT"/>
              </a:rPr>
              <a:t> </a:t>
            </a:r>
            <a:r>
              <a:rPr sz="4000" b="1" i="1" spc="-5" dirty="0">
                <a:latin typeface="Arial-BoldItalicMT"/>
                <a:cs typeface="Arial-BoldItalicMT"/>
              </a:rPr>
              <a:t>faire.</a:t>
            </a:r>
            <a:endParaRPr sz="4000">
              <a:latin typeface="Arial-BoldItalicMT"/>
              <a:cs typeface="Arial-BoldItalic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7469" y="80618"/>
            <a:ext cx="7767320" cy="2730500"/>
          </a:xfrm>
          <a:prstGeom prst="rect">
            <a:avLst/>
          </a:prstGeom>
        </p:spPr>
        <p:txBody>
          <a:bodyPr vert="horz" wrap="square" lIns="0" tIns="36830" rIns="0" bIns="0" rtlCol="0">
            <a:spAutoFit/>
          </a:bodyPr>
          <a:lstStyle/>
          <a:p>
            <a:pPr marL="12700" marR="5080">
              <a:lnSpc>
                <a:spcPct val="96600"/>
              </a:lnSpc>
              <a:spcBef>
                <a:spcPts val="290"/>
              </a:spcBef>
            </a:pPr>
            <a:r>
              <a:rPr sz="4550" spc="-185" dirty="0"/>
              <a:t>Voyager, </a:t>
            </a:r>
            <a:r>
              <a:rPr sz="4550" spc="-385" dirty="0"/>
              <a:t>c'est </a:t>
            </a:r>
            <a:r>
              <a:rPr sz="4550" spc="-150" dirty="0"/>
              <a:t>magnifique </a:t>
            </a:r>
            <a:r>
              <a:rPr sz="4550" spc="-285" dirty="0"/>
              <a:t>!!!  </a:t>
            </a:r>
            <a:r>
              <a:rPr sz="4550" spc="-260" dirty="0"/>
              <a:t>On </a:t>
            </a:r>
            <a:r>
              <a:rPr sz="4550" spc="-135" dirty="0"/>
              <a:t>peut </a:t>
            </a:r>
            <a:r>
              <a:rPr sz="4550" spc="-85" dirty="0"/>
              <a:t>partager </a:t>
            </a:r>
            <a:r>
              <a:rPr sz="4550" spc="-570" dirty="0"/>
              <a:t>nos </a:t>
            </a:r>
            <a:r>
              <a:rPr sz="4550" spc="-330" dirty="0"/>
              <a:t>émotions  </a:t>
            </a:r>
            <a:r>
              <a:rPr sz="4550" spc="-290" dirty="0"/>
              <a:t>avec </a:t>
            </a:r>
            <a:r>
              <a:rPr sz="4550" spc="-210" dirty="0"/>
              <a:t>d'autres </a:t>
            </a:r>
            <a:r>
              <a:rPr sz="4550" spc="-430" dirty="0"/>
              <a:t>personnes </a:t>
            </a:r>
            <a:r>
              <a:rPr sz="4550" spc="-350" dirty="0"/>
              <a:t>dans  </a:t>
            </a:r>
            <a:r>
              <a:rPr sz="4550" spc="-210" dirty="0"/>
              <a:t>d'autres </a:t>
            </a:r>
            <a:r>
              <a:rPr sz="4550" spc="-480" dirty="0"/>
              <a:t>espaces </a:t>
            </a:r>
            <a:r>
              <a:rPr sz="4550" spc="-90" dirty="0"/>
              <a:t>et</a:t>
            </a:r>
            <a:r>
              <a:rPr sz="4550" spc="-580" dirty="0"/>
              <a:t> </a:t>
            </a:r>
            <a:r>
              <a:rPr sz="4550" spc="-185" dirty="0"/>
              <a:t>lieux.</a:t>
            </a:r>
            <a:endParaRPr sz="4550"/>
          </a:p>
        </p:txBody>
      </p:sp>
      <p:sp>
        <p:nvSpPr>
          <p:cNvPr id="4" name="object 4"/>
          <p:cNvSpPr txBox="1">
            <a:spLocks noGrp="1"/>
          </p:cNvSpPr>
          <p:nvPr>
            <p:ph type="body" idx="1"/>
          </p:nvPr>
        </p:nvSpPr>
        <p:spPr>
          <a:prstGeom prst="rect">
            <a:avLst/>
          </a:prstGeom>
        </p:spPr>
        <p:txBody>
          <a:bodyPr vert="horz" wrap="square" lIns="0" tIns="54610" rIns="0" bIns="0" rtlCol="0">
            <a:spAutoFit/>
          </a:bodyPr>
          <a:lstStyle/>
          <a:p>
            <a:pPr marL="12700" marR="46355">
              <a:lnSpc>
                <a:spcPts val="5280"/>
              </a:lnSpc>
              <a:spcBef>
                <a:spcPts val="430"/>
              </a:spcBef>
            </a:pPr>
            <a:r>
              <a:rPr sz="4550" i="1" spc="-260" dirty="0">
                <a:latin typeface="Arial-BoldItalicMT"/>
                <a:cs typeface="Arial-BoldItalicMT"/>
              </a:rPr>
              <a:t>On </a:t>
            </a:r>
            <a:r>
              <a:rPr sz="4550" i="1" spc="-225" dirty="0">
                <a:latin typeface="Arial-BoldItalicMT"/>
                <a:cs typeface="Arial-BoldItalicMT"/>
              </a:rPr>
              <a:t>voyage </a:t>
            </a:r>
            <a:r>
              <a:rPr sz="4550" i="1" spc="-350" dirty="0">
                <a:latin typeface="Arial-BoldItalicMT"/>
                <a:cs typeface="Arial-BoldItalicMT"/>
              </a:rPr>
              <a:t>dans </a:t>
            </a:r>
            <a:r>
              <a:rPr sz="4550" i="1" spc="-215" dirty="0">
                <a:latin typeface="Arial-BoldItalicMT"/>
                <a:cs typeface="Arial-BoldItalicMT"/>
              </a:rPr>
              <a:t>le </a:t>
            </a:r>
            <a:r>
              <a:rPr sz="4550" i="1" spc="-465" dirty="0">
                <a:latin typeface="Arial-BoldItalicMT"/>
                <a:cs typeface="Arial-BoldItalicMT"/>
              </a:rPr>
              <a:t>passé </a:t>
            </a:r>
            <a:r>
              <a:rPr sz="4550" i="1" spc="-165" dirty="0">
                <a:latin typeface="Arial-BoldItalicMT"/>
                <a:cs typeface="Arial-BoldItalicMT"/>
              </a:rPr>
              <a:t>quand  </a:t>
            </a:r>
            <a:r>
              <a:rPr sz="4550" i="1" spc="-484" dirty="0">
                <a:latin typeface="Arial-BoldItalicMT"/>
                <a:cs typeface="Arial-BoldItalicMT"/>
              </a:rPr>
              <a:t>nous nous </a:t>
            </a:r>
            <a:r>
              <a:rPr sz="4550" i="1" spc="-250" dirty="0">
                <a:latin typeface="Arial-BoldItalicMT"/>
                <a:cs typeface="Arial-BoldItalicMT"/>
              </a:rPr>
              <a:t>rappelons, </a:t>
            </a:r>
            <a:r>
              <a:rPr sz="4550" i="1" spc="-495" dirty="0">
                <a:latin typeface="Arial-BoldItalicMT"/>
                <a:cs typeface="Arial-BoldItalicMT"/>
              </a:rPr>
              <a:t>des </a:t>
            </a:r>
            <a:r>
              <a:rPr sz="4550" i="1" spc="-260" dirty="0">
                <a:latin typeface="Arial-BoldItalicMT"/>
                <a:cs typeface="Arial-BoldItalicMT"/>
              </a:rPr>
              <a:t>images,  </a:t>
            </a:r>
            <a:r>
              <a:rPr sz="4550" i="1" spc="-495" dirty="0">
                <a:latin typeface="Arial-BoldItalicMT"/>
                <a:cs typeface="Arial-BoldItalicMT"/>
              </a:rPr>
              <a:t>des </a:t>
            </a:r>
            <a:r>
              <a:rPr sz="4550" i="1" spc="-375" dirty="0">
                <a:latin typeface="Arial-BoldItalicMT"/>
                <a:cs typeface="Arial-BoldItalicMT"/>
              </a:rPr>
              <a:t>sensations, </a:t>
            </a:r>
            <a:r>
              <a:rPr sz="4550" i="1" spc="-495" dirty="0">
                <a:latin typeface="Arial-BoldItalicMT"/>
                <a:cs typeface="Arial-BoldItalicMT"/>
              </a:rPr>
              <a:t>des </a:t>
            </a:r>
            <a:r>
              <a:rPr sz="4550" i="1" spc="-340" dirty="0">
                <a:latin typeface="Arial-BoldItalicMT"/>
                <a:cs typeface="Arial-BoldItalicMT"/>
              </a:rPr>
              <a:t>saveurs, </a:t>
            </a:r>
            <a:r>
              <a:rPr sz="4550" i="1" spc="-495" dirty="0">
                <a:latin typeface="Arial-BoldItalicMT"/>
                <a:cs typeface="Arial-BoldItalicMT"/>
              </a:rPr>
              <a:t>des  </a:t>
            </a:r>
            <a:r>
              <a:rPr sz="4550" i="1" spc="-220" dirty="0">
                <a:latin typeface="Arial-BoldItalicMT"/>
                <a:cs typeface="Arial-BoldItalicMT"/>
              </a:rPr>
              <a:t>parfums</a:t>
            </a:r>
            <a:r>
              <a:rPr sz="4550" i="1" spc="-155" dirty="0">
                <a:latin typeface="Arial-BoldItalicMT"/>
                <a:cs typeface="Arial-BoldItalicMT"/>
              </a:rPr>
              <a:t> </a:t>
            </a:r>
            <a:r>
              <a:rPr sz="4550" i="1" spc="-1019" dirty="0">
                <a:latin typeface="Arial-BoldItalicMT"/>
                <a:cs typeface="Arial-BoldItalicMT"/>
              </a:rPr>
              <a:t>…</a:t>
            </a:r>
            <a:endParaRPr sz="4550">
              <a:latin typeface="Arial-BoldItalicMT"/>
              <a:cs typeface="Arial-BoldItalicMT"/>
            </a:endParaRPr>
          </a:p>
          <a:p>
            <a:pPr marL="12700">
              <a:lnSpc>
                <a:spcPts val="5125"/>
              </a:lnSpc>
            </a:pPr>
            <a:r>
              <a:rPr sz="4550" i="1" spc="-185" dirty="0">
                <a:latin typeface="Arial-BoldItalicMT"/>
                <a:cs typeface="Arial-BoldItalicMT"/>
              </a:rPr>
              <a:t>Voyager, </a:t>
            </a:r>
            <a:r>
              <a:rPr sz="4550" i="1" spc="-385" dirty="0">
                <a:latin typeface="Arial-BoldItalicMT"/>
                <a:cs typeface="Arial-BoldItalicMT"/>
              </a:rPr>
              <a:t>c'est </a:t>
            </a:r>
            <a:r>
              <a:rPr sz="4550" i="1" spc="-225" dirty="0">
                <a:latin typeface="Arial-BoldItalicMT"/>
                <a:cs typeface="Arial-BoldItalicMT"/>
              </a:rPr>
              <a:t>connaître </a:t>
            </a:r>
            <a:r>
              <a:rPr sz="4550" i="1" spc="-250" dirty="0">
                <a:latin typeface="Arial-BoldItalicMT"/>
                <a:cs typeface="Arial-BoldItalicMT"/>
              </a:rPr>
              <a:t>un</a:t>
            </a:r>
            <a:r>
              <a:rPr sz="4550" i="1" spc="165" dirty="0">
                <a:latin typeface="Arial-BoldItalicMT"/>
                <a:cs typeface="Arial-BoldItalicMT"/>
              </a:rPr>
              <a:t> </a:t>
            </a:r>
            <a:r>
              <a:rPr sz="4550" i="1" spc="-90" dirty="0">
                <a:latin typeface="Arial-BoldItalicMT"/>
                <a:cs typeface="Arial-BoldItalicMT"/>
              </a:rPr>
              <a:t>autre</a:t>
            </a:r>
            <a:endParaRPr sz="4550">
              <a:latin typeface="Arial-BoldItalicMT"/>
              <a:cs typeface="Arial-BoldItalicMT"/>
            </a:endParaRPr>
          </a:p>
        </p:txBody>
      </p:sp>
      <p:sp>
        <p:nvSpPr>
          <p:cNvPr id="5" name="object 5"/>
          <p:cNvSpPr txBox="1"/>
          <p:nvPr/>
        </p:nvSpPr>
        <p:spPr>
          <a:xfrm>
            <a:off x="77469" y="6113119"/>
            <a:ext cx="6056630" cy="720090"/>
          </a:xfrm>
          <a:prstGeom prst="rect">
            <a:avLst/>
          </a:prstGeom>
        </p:spPr>
        <p:txBody>
          <a:bodyPr vert="horz" wrap="square" lIns="0" tIns="13335" rIns="0" bIns="0" rtlCol="0">
            <a:spAutoFit/>
          </a:bodyPr>
          <a:lstStyle/>
          <a:p>
            <a:pPr marL="12700">
              <a:lnSpc>
                <a:spcPct val="100000"/>
              </a:lnSpc>
              <a:spcBef>
                <a:spcPts val="105"/>
              </a:spcBef>
            </a:pPr>
            <a:r>
              <a:rPr sz="4550" b="1" i="1" spc="-295" dirty="0">
                <a:latin typeface="Arial-BoldItalicMT"/>
                <a:cs typeface="Arial-BoldItalicMT"/>
              </a:rPr>
              <a:t>monde </a:t>
            </a:r>
            <a:r>
              <a:rPr sz="4550" b="1" i="1" spc="-180" dirty="0">
                <a:latin typeface="Arial-BoldItalicMT"/>
                <a:cs typeface="Arial-BoldItalicMT"/>
              </a:rPr>
              <a:t>plein </a:t>
            </a:r>
            <a:r>
              <a:rPr sz="4550" b="1" i="1" spc="-260" dirty="0">
                <a:latin typeface="Arial-BoldItalicMT"/>
                <a:cs typeface="Arial-BoldItalicMT"/>
              </a:rPr>
              <a:t>de </a:t>
            </a:r>
            <a:r>
              <a:rPr sz="4550" b="1" i="1" spc="-145" dirty="0">
                <a:latin typeface="Arial-BoldItalicMT"/>
                <a:cs typeface="Arial-BoldItalicMT"/>
              </a:rPr>
              <a:t>beauté</a:t>
            </a:r>
            <a:r>
              <a:rPr sz="4550" b="1" i="1" spc="40" dirty="0">
                <a:latin typeface="Arial-BoldItalicMT"/>
                <a:cs typeface="Arial-BoldItalicMT"/>
              </a:rPr>
              <a:t> </a:t>
            </a:r>
            <a:r>
              <a:rPr sz="4550" b="1" i="1" spc="-285" dirty="0">
                <a:latin typeface="Arial-BoldItalicMT"/>
                <a:cs typeface="Arial-BoldItalicMT"/>
              </a:rPr>
              <a:t>!</a:t>
            </a:r>
            <a:endParaRPr sz="4550">
              <a:latin typeface="Arial-BoldItalicMT"/>
              <a:cs typeface="Arial-BoldItalicMT"/>
            </a:endParaRPr>
          </a:p>
        </p:txBody>
      </p:sp>
      <p:sp>
        <p:nvSpPr>
          <p:cNvPr id="6" name="object 6"/>
          <p:cNvSpPr txBox="1"/>
          <p:nvPr/>
        </p:nvSpPr>
        <p:spPr>
          <a:xfrm>
            <a:off x="6739890" y="6428670"/>
            <a:ext cx="2047239" cy="340995"/>
          </a:xfrm>
          <a:prstGeom prst="rect">
            <a:avLst/>
          </a:prstGeom>
        </p:spPr>
        <p:txBody>
          <a:bodyPr vert="horz" wrap="square" lIns="0" tIns="15240" rIns="0" bIns="0" rtlCol="0">
            <a:spAutoFit/>
          </a:bodyPr>
          <a:lstStyle/>
          <a:p>
            <a:pPr marL="12700">
              <a:lnSpc>
                <a:spcPct val="100000"/>
              </a:lnSpc>
              <a:spcBef>
                <a:spcPts val="120"/>
              </a:spcBef>
            </a:pPr>
            <a:r>
              <a:rPr sz="2050" b="1" i="1" spc="-90" dirty="0">
                <a:latin typeface="Arial-BoldItalicMT"/>
                <a:cs typeface="Arial-BoldItalicMT"/>
              </a:rPr>
              <a:t>MIHAELA</a:t>
            </a:r>
            <a:r>
              <a:rPr sz="2050" b="1" i="1" spc="-125" dirty="0">
                <a:latin typeface="Arial-BoldItalicMT"/>
                <a:cs typeface="Arial-BoldItalicMT"/>
              </a:rPr>
              <a:t> </a:t>
            </a:r>
            <a:r>
              <a:rPr sz="2050" b="1" i="1" spc="-150" dirty="0">
                <a:latin typeface="Arial-BoldItalicMT"/>
                <a:cs typeface="Arial-BoldItalicMT"/>
              </a:rPr>
              <a:t>NEGRU</a:t>
            </a:r>
            <a:endParaRPr sz="2050">
              <a:latin typeface="Arial-BoldItalicMT"/>
              <a:cs typeface="Arial-BoldItalic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76630" y="2092959"/>
            <a:ext cx="6281420" cy="3194050"/>
          </a:xfrm>
          <a:prstGeom prst="rect">
            <a:avLst/>
          </a:prstGeom>
        </p:spPr>
        <p:txBody>
          <a:bodyPr vert="horz" wrap="square" lIns="0" tIns="12700" rIns="0" bIns="0" rtlCol="0">
            <a:spAutoFit/>
          </a:bodyPr>
          <a:lstStyle/>
          <a:p>
            <a:pPr marL="1427480" marR="1100455" indent="176530">
              <a:lnSpc>
                <a:spcPct val="100000"/>
              </a:lnSpc>
              <a:spcBef>
                <a:spcPts val="100"/>
              </a:spcBef>
            </a:pPr>
            <a:r>
              <a:rPr sz="5000" b="1" i="1" spc="-5" dirty="0">
                <a:latin typeface="Arial-BoldItalicMT"/>
                <a:cs typeface="Arial-BoldItalicMT"/>
              </a:rPr>
              <a:t>des choses  </a:t>
            </a:r>
            <a:r>
              <a:rPr sz="5000" b="1" i="1" dirty="0">
                <a:latin typeface="Arial-BoldItalicMT"/>
                <a:cs typeface="Arial-BoldItalicMT"/>
              </a:rPr>
              <a:t>que nous</a:t>
            </a:r>
            <a:r>
              <a:rPr sz="5000" b="1" i="1" spc="-70" dirty="0">
                <a:latin typeface="Arial-BoldItalicMT"/>
                <a:cs typeface="Arial-BoldItalicMT"/>
              </a:rPr>
              <a:t> </a:t>
            </a:r>
            <a:r>
              <a:rPr sz="5000" b="1" i="1" dirty="0">
                <a:latin typeface="Arial-BoldItalicMT"/>
                <a:cs typeface="Arial-BoldItalicMT"/>
              </a:rPr>
              <a:t>ne</a:t>
            </a:r>
            <a:endParaRPr sz="5000">
              <a:latin typeface="Arial-BoldItalicMT"/>
              <a:cs typeface="Arial-BoldItalicMT"/>
            </a:endParaRPr>
          </a:p>
          <a:p>
            <a:pPr marL="720090">
              <a:lnSpc>
                <a:spcPts val="5990"/>
              </a:lnSpc>
            </a:pPr>
            <a:r>
              <a:rPr sz="5000" b="1" i="1" spc="-5" dirty="0">
                <a:latin typeface="Arial-BoldItalicMT"/>
                <a:cs typeface="Arial-BoldItalicMT"/>
              </a:rPr>
              <a:t>connaissons </a:t>
            </a:r>
            <a:r>
              <a:rPr sz="5000" b="1" i="1" dirty="0">
                <a:latin typeface="Arial-BoldItalicMT"/>
                <a:cs typeface="Arial-BoldItalicMT"/>
              </a:rPr>
              <a:t>pas</a:t>
            </a:r>
            <a:r>
              <a:rPr sz="5000" b="1" i="1" spc="-15" dirty="0">
                <a:latin typeface="Arial-BoldItalicMT"/>
                <a:cs typeface="Arial-BoldItalicMT"/>
              </a:rPr>
              <a:t> </a:t>
            </a:r>
            <a:r>
              <a:rPr sz="5000" b="1" i="1" dirty="0">
                <a:latin typeface="Arial-BoldItalicMT"/>
                <a:cs typeface="Arial-BoldItalicMT"/>
              </a:rPr>
              <a:t>!</a:t>
            </a:r>
            <a:endParaRPr sz="5000">
              <a:latin typeface="Arial-BoldItalicMT"/>
              <a:cs typeface="Arial-BoldItalicMT"/>
            </a:endParaRPr>
          </a:p>
          <a:p>
            <a:pPr marR="689610" algn="r">
              <a:lnSpc>
                <a:spcPct val="100000"/>
              </a:lnSpc>
              <a:spcBef>
                <a:spcPts val="2160"/>
              </a:spcBef>
            </a:pPr>
            <a:r>
              <a:rPr sz="2000" b="1" i="1" spc="375" dirty="0">
                <a:latin typeface="Arial-BoldItalicMT"/>
                <a:cs typeface="Arial-BoldItalicMT"/>
              </a:rPr>
              <a:t>I</a:t>
            </a:r>
            <a:r>
              <a:rPr sz="2000" b="1" i="1" spc="270" dirty="0">
                <a:latin typeface="Arial-BoldItalicMT"/>
                <a:cs typeface="Arial-BoldItalicMT"/>
              </a:rPr>
              <a:t>L</a:t>
            </a:r>
            <a:r>
              <a:rPr sz="2000" b="1" i="1" spc="385" dirty="0">
                <a:latin typeface="Arial-BoldItalicMT"/>
                <a:cs typeface="Arial-BoldItalicMT"/>
              </a:rPr>
              <a:t>I</a:t>
            </a:r>
            <a:r>
              <a:rPr sz="2000" b="1" i="1" spc="275" dirty="0">
                <a:latin typeface="Arial-BoldItalicMT"/>
                <a:cs typeface="Arial-BoldItalicMT"/>
              </a:rPr>
              <a:t>A</a:t>
            </a:r>
            <a:r>
              <a:rPr sz="2000" b="1" i="1" spc="105" dirty="0">
                <a:latin typeface="Arial-BoldItalicMT"/>
                <a:cs typeface="Arial-BoldItalicMT"/>
              </a:rPr>
              <a:t>S</a:t>
            </a:r>
            <a:endParaRPr sz="2000">
              <a:latin typeface="Arial-BoldItalicMT"/>
              <a:cs typeface="Arial-BoldItalicMT"/>
            </a:endParaRPr>
          </a:p>
          <a:p>
            <a:pPr marL="12700">
              <a:lnSpc>
                <a:spcPct val="100000"/>
              </a:lnSpc>
            </a:pPr>
            <a:r>
              <a:rPr sz="2000" b="1" i="1" spc="300" dirty="0">
                <a:latin typeface="Arial-BoldItalicMT"/>
                <a:cs typeface="Arial-BoldItalicMT"/>
              </a:rPr>
              <a:t>BOUTLIJA</a:t>
            </a:r>
            <a:endParaRPr sz="2000">
              <a:latin typeface="Arial-BoldItalicMT"/>
              <a:cs typeface="Arial-BoldItalicMT"/>
            </a:endParaRPr>
          </a:p>
        </p:txBody>
      </p:sp>
      <p:sp>
        <p:nvSpPr>
          <p:cNvPr id="4" name="object 4"/>
          <p:cNvSpPr txBox="1">
            <a:spLocks noGrp="1"/>
          </p:cNvSpPr>
          <p:nvPr>
            <p:ph type="title"/>
          </p:nvPr>
        </p:nvSpPr>
        <p:spPr>
          <a:xfrm>
            <a:off x="1936750" y="0"/>
            <a:ext cx="4523740" cy="2242820"/>
          </a:xfrm>
          <a:prstGeom prst="rect">
            <a:avLst/>
          </a:prstGeom>
        </p:spPr>
        <p:txBody>
          <a:bodyPr vert="horz" wrap="square" lIns="0" tIns="12700" rIns="0" bIns="0" rtlCol="0">
            <a:spAutoFit/>
          </a:bodyPr>
          <a:lstStyle/>
          <a:p>
            <a:pPr marL="12700" marR="5080" indent="982980">
              <a:lnSpc>
                <a:spcPct val="145500"/>
              </a:lnSpc>
              <a:spcBef>
                <a:spcPts val="100"/>
              </a:spcBef>
            </a:pPr>
            <a:r>
              <a:rPr sz="5000" dirty="0"/>
              <a:t>Le </a:t>
            </a:r>
            <a:r>
              <a:rPr sz="5000" spc="-5" dirty="0"/>
              <a:t>voyage,  c'est</a:t>
            </a:r>
            <a:r>
              <a:rPr sz="5000" spc="-20" dirty="0"/>
              <a:t> </a:t>
            </a:r>
            <a:r>
              <a:rPr sz="5000" spc="-5" dirty="0"/>
              <a:t>découvrir</a:t>
            </a:r>
            <a:endParaRPr sz="5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6540" y="1497329"/>
            <a:ext cx="601345" cy="513080"/>
          </a:xfrm>
          <a:prstGeom prst="rect">
            <a:avLst/>
          </a:prstGeom>
        </p:spPr>
        <p:txBody>
          <a:bodyPr vert="horz" wrap="square" lIns="0" tIns="12700" rIns="0" bIns="0" rtlCol="0">
            <a:spAutoFit/>
          </a:bodyPr>
          <a:lstStyle/>
          <a:p>
            <a:pPr marL="12700">
              <a:lnSpc>
                <a:spcPct val="100000"/>
              </a:lnSpc>
              <a:spcBef>
                <a:spcPts val="100"/>
              </a:spcBef>
            </a:pPr>
            <a:r>
              <a:rPr sz="3200" b="1" spc="260" dirty="0">
                <a:solidFill>
                  <a:srgbClr val="FFFFFF"/>
                </a:solidFill>
                <a:latin typeface="Arial Black"/>
                <a:cs typeface="Arial Black"/>
              </a:rPr>
              <a:t>d</a:t>
            </a:r>
            <a:r>
              <a:rPr sz="3200" b="1" dirty="0">
                <a:solidFill>
                  <a:srgbClr val="FFFFFF"/>
                </a:solidFill>
                <a:latin typeface="Arial Black"/>
                <a:cs typeface="Arial Black"/>
              </a:rPr>
              <a:t>e</a:t>
            </a:r>
            <a:endParaRPr sz="3200">
              <a:latin typeface="Arial Black"/>
              <a:cs typeface="Arial Black"/>
            </a:endParaRPr>
          </a:p>
        </p:txBody>
      </p:sp>
      <p:sp>
        <p:nvSpPr>
          <p:cNvPr id="4" name="object 4"/>
          <p:cNvSpPr txBox="1"/>
          <p:nvPr/>
        </p:nvSpPr>
        <p:spPr>
          <a:xfrm>
            <a:off x="1272133" y="34290"/>
            <a:ext cx="7466330" cy="6850380"/>
          </a:xfrm>
          <a:prstGeom prst="rect">
            <a:avLst/>
          </a:prstGeom>
        </p:spPr>
        <p:txBody>
          <a:bodyPr vert="horz" wrap="square" lIns="0" tIns="12700" rIns="0" bIns="0" rtlCol="0">
            <a:spAutoFit/>
          </a:bodyPr>
          <a:lstStyle/>
          <a:p>
            <a:pPr marL="2887980">
              <a:lnSpc>
                <a:spcPct val="100000"/>
              </a:lnSpc>
              <a:spcBef>
                <a:spcPts val="100"/>
              </a:spcBef>
            </a:pPr>
            <a:r>
              <a:rPr sz="3200" b="1" spc="125" dirty="0">
                <a:solidFill>
                  <a:srgbClr val="FFFFFF"/>
                </a:solidFill>
                <a:latin typeface="Arial Black"/>
                <a:cs typeface="Arial Black"/>
              </a:rPr>
              <a:t>Le</a:t>
            </a:r>
            <a:r>
              <a:rPr sz="3200" b="1" spc="515" dirty="0">
                <a:solidFill>
                  <a:srgbClr val="FFFFFF"/>
                </a:solidFill>
                <a:latin typeface="Arial Black"/>
                <a:cs typeface="Arial Black"/>
              </a:rPr>
              <a:t> </a:t>
            </a:r>
            <a:r>
              <a:rPr sz="3200" b="1" spc="215" dirty="0">
                <a:solidFill>
                  <a:srgbClr val="FFFFFF"/>
                </a:solidFill>
                <a:latin typeface="Arial Black"/>
                <a:cs typeface="Arial Black"/>
              </a:rPr>
              <a:t>voyage,</a:t>
            </a:r>
            <a:endParaRPr sz="3200">
              <a:latin typeface="Arial Black"/>
              <a:cs typeface="Arial Black"/>
            </a:endParaRPr>
          </a:p>
          <a:p>
            <a:pPr marL="1874520" marR="549910" indent="-1862455">
              <a:lnSpc>
                <a:spcPct val="199700"/>
              </a:lnSpc>
              <a:spcBef>
                <a:spcPts val="10"/>
              </a:spcBef>
              <a:tabLst>
                <a:tab pos="1434465" algn="l"/>
              </a:tabLst>
            </a:pPr>
            <a:r>
              <a:rPr sz="3200" b="1" spc="200" dirty="0">
                <a:solidFill>
                  <a:srgbClr val="FFFFFF"/>
                </a:solidFill>
                <a:latin typeface="Arial Black"/>
                <a:cs typeface="Arial Black"/>
              </a:rPr>
              <a:t>c'est	</a:t>
            </a:r>
            <a:r>
              <a:rPr sz="3200" b="1" spc="125" dirty="0">
                <a:solidFill>
                  <a:srgbClr val="FFFFFF"/>
                </a:solidFill>
                <a:latin typeface="Arial Black"/>
                <a:cs typeface="Arial Black"/>
              </a:rPr>
              <a:t>un </a:t>
            </a:r>
            <a:r>
              <a:rPr sz="3200" b="1" spc="200" dirty="0">
                <a:solidFill>
                  <a:srgbClr val="FFFFFF"/>
                </a:solidFill>
                <a:latin typeface="Arial Black"/>
                <a:cs typeface="Arial Black"/>
              </a:rPr>
              <a:t>moyen </a:t>
            </a:r>
            <a:r>
              <a:rPr sz="3200" b="1" spc="125" dirty="0">
                <a:solidFill>
                  <a:srgbClr val="FFFFFF"/>
                </a:solidFill>
                <a:latin typeface="Arial Black"/>
                <a:cs typeface="Arial Black"/>
              </a:rPr>
              <a:t>de </a:t>
            </a:r>
            <a:r>
              <a:rPr sz="3200" b="1" spc="225" dirty="0">
                <a:solidFill>
                  <a:srgbClr val="FFFFFF"/>
                </a:solidFill>
                <a:latin typeface="Arial Black"/>
                <a:cs typeface="Arial Black"/>
              </a:rPr>
              <a:t>s'évader  </a:t>
            </a:r>
            <a:r>
              <a:rPr sz="3200" b="1" spc="130" dirty="0">
                <a:solidFill>
                  <a:srgbClr val="FFFFFF"/>
                </a:solidFill>
                <a:latin typeface="Arial Black"/>
                <a:cs typeface="Arial Black"/>
              </a:rPr>
              <a:t>la </a:t>
            </a:r>
            <a:r>
              <a:rPr sz="3200" b="1" spc="165" dirty="0">
                <a:solidFill>
                  <a:srgbClr val="FFFFFF"/>
                </a:solidFill>
                <a:latin typeface="Arial Black"/>
                <a:cs typeface="Arial Black"/>
              </a:rPr>
              <a:t>vie</a:t>
            </a:r>
            <a:r>
              <a:rPr sz="3200" b="1" spc="-275" dirty="0">
                <a:solidFill>
                  <a:srgbClr val="FFFFFF"/>
                </a:solidFill>
                <a:latin typeface="Arial Black"/>
                <a:cs typeface="Arial Black"/>
              </a:rPr>
              <a:t> </a:t>
            </a:r>
            <a:r>
              <a:rPr sz="3200" b="1" spc="229" dirty="0">
                <a:solidFill>
                  <a:srgbClr val="FFFFFF"/>
                </a:solidFill>
                <a:latin typeface="Arial Black"/>
                <a:cs typeface="Arial Black"/>
              </a:rPr>
              <a:t>quotidienne.</a:t>
            </a:r>
            <a:endParaRPr sz="3200">
              <a:latin typeface="Arial Black"/>
              <a:cs typeface="Arial Black"/>
            </a:endParaRPr>
          </a:p>
          <a:p>
            <a:pPr marL="2891155">
              <a:lnSpc>
                <a:spcPct val="100000"/>
              </a:lnSpc>
            </a:pPr>
            <a:r>
              <a:rPr sz="3200" b="1" spc="125" dirty="0">
                <a:solidFill>
                  <a:srgbClr val="FFFFFF"/>
                </a:solidFill>
                <a:latin typeface="Arial Black"/>
                <a:cs typeface="Arial Black"/>
              </a:rPr>
              <a:t>Le</a:t>
            </a:r>
            <a:r>
              <a:rPr sz="3200" b="1" spc="509" dirty="0">
                <a:solidFill>
                  <a:srgbClr val="FFFFFF"/>
                </a:solidFill>
                <a:latin typeface="Arial Black"/>
                <a:cs typeface="Arial Black"/>
              </a:rPr>
              <a:t> </a:t>
            </a:r>
            <a:r>
              <a:rPr sz="3200" b="1" spc="210" dirty="0">
                <a:solidFill>
                  <a:srgbClr val="FFFFFF"/>
                </a:solidFill>
                <a:latin typeface="Arial Black"/>
                <a:cs typeface="Arial Black"/>
              </a:rPr>
              <a:t>voyage</a:t>
            </a:r>
            <a:endParaRPr sz="3200">
              <a:latin typeface="Arial Black"/>
              <a:cs typeface="Arial Black"/>
            </a:endParaRPr>
          </a:p>
          <a:p>
            <a:pPr marL="12700" marR="5080">
              <a:lnSpc>
                <a:spcPct val="199700"/>
              </a:lnSpc>
              <a:spcBef>
                <a:spcPts val="10"/>
              </a:spcBef>
              <a:tabLst>
                <a:tab pos="3332479" algn="l"/>
                <a:tab pos="6877050" algn="l"/>
              </a:tabLst>
            </a:pPr>
            <a:r>
              <a:rPr sz="3200" b="1" spc="260" dirty="0">
                <a:solidFill>
                  <a:srgbClr val="FFFFFF"/>
                </a:solidFill>
                <a:latin typeface="Arial Black"/>
                <a:cs typeface="Arial Black"/>
              </a:rPr>
              <a:t>nou</a:t>
            </a:r>
            <a:r>
              <a:rPr sz="3200" b="1" dirty="0">
                <a:solidFill>
                  <a:srgbClr val="FFFFFF"/>
                </a:solidFill>
                <a:latin typeface="Arial Black"/>
                <a:cs typeface="Arial Black"/>
              </a:rPr>
              <a:t>s</a:t>
            </a:r>
            <a:r>
              <a:rPr sz="3200" b="1" spc="525" dirty="0">
                <a:solidFill>
                  <a:srgbClr val="FFFFFF"/>
                </a:solidFill>
                <a:latin typeface="Arial Black"/>
                <a:cs typeface="Arial Black"/>
              </a:rPr>
              <a:t> </a:t>
            </a:r>
            <a:r>
              <a:rPr sz="3200" b="1" spc="260" dirty="0">
                <a:solidFill>
                  <a:srgbClr val="FFFFFF"/>
                </a:solidFill>
                <a:latin typeface="Arial Black"/>
                <a:cs typeface="Arial Black"/>
              </a:rPr>
              <a:t>pe</a:t>
            </a:r>
            <a:r>
              <a:rPr sz="3200" b="1" spc="275" dirty="0">
                <a:solidFill>
                  <a:srgbClr val="FFFFFF"/>
                </a:solidFill>
                <a:latin typeface="Arial Black"/>
                <a:cs typeface="Arial Black"/>
              </a:rPr>
              <a:t>r</a:t>
            </a:r>
            <a:r>
              <a:rPr sz="3200" b="1" spc="250" dirty="0">
                <a:solidFill>
                  <a:srgbClr val="FFFFFF"/>
                </a:solidFill>
                <a:latin typeface="Arial Black"/>
                <a:cs typeface="Arial Black"/>
              </a:rPr>
              <a:t>m</a:t>
            </a:r>
            <a:r>
              <a:rPr sz="3200" b="1" spc="260" dirty="0">
                <a:solidFill>
                  <a:srgbClr val="FFFFFF"/>
                </a:solidFill>
                <a:latin typeface="Arial Black"/>
                <a:cs typeface="Arial Black"/>
              </a:rPr>
              <a:t>e</a:t>
            </a:r>
            <a:r>
              <a:rPr sz="3200" b="1" dirty="0">
                <a:solidFill>
                  <a:srgbClr val="FFFFFF"/>
                </a:solidFill>
                <a:latin typeface="Arial Black"/>
                <a:cs typeface="Arial Black"/>
              </a:rPr>
              <a:t>t	</a:t>
            </a:r>
            <a:r>
              <a:rPr sz="3200" b="1" spc="260" dirty="0">
                <a:solidFill>
                  <a:srgbClr val="FFFFFF"/>
                </a:solidFill>
                <a:latin typeface="Arial Black"/>
                <a:cs typeface="Arial Black"/>
              </a:rPr>
              <a:t>d</a:t>
            </a:r>
            <a:r>
              <a:rPr sz="3200" b="1" dirty="0">
                <a:solidFill>
                  <a:srgbClr val="FFFFFF"/>
                </a:solidFill>
                <a:latin typeface="Arial Black"/>
                <a:cs typeface="Arial Black"/>
              </a:rPr>
              <a:t>e</a:t>
            </a:r>
            <a:r>
              <a:rPr sz="3200" b="1" spc="525" dirty="0">
                <a:solidFill>
                  <a:srgbClr val="FFFFFF"/>
                </a:solidFill>
                <a:latin typeface="Arial Black"/>
                <a:cs typeface="Arial Black"/>
              </a:rPr>
              <a:t> </a:t>
            </a:r>
            <a:r>
              <a:rPr sz="3200" b="1" spc="260" dirty="0">
                <a:solidFill>
                  <a:srgbClr val="FFFFFF"/>
                </a:solidFill>
                <a:latin typeface="Arial Black"/>
                <a:cs typeface="Arial Black"/>
              </a:rPr>
              <a:t>connaît</a:t>
            </a:r>
            <a:r>
              <a:rPr sz="3200" b="1" spc="275" dirty="0">
                <a:solidFill>
                  <a:srgbClr val="FFFFFF"/>
                </a:solidFill>
                <a:latin typeface="Arial Black"/>
                <a:cs typeface="Arial Black"/>
              </a:rPr>
              <a:t>r</a:t>
            </a:r>
            <a:r>
              <a:rPr sz="3200" b="1" dirty="0">
                <a:solidFill>
                  <a:srgbClr val="FFFFFF"/>
                </a:solidFill>
                <a:latin typeface="Arial Black"/>
                <a:cs typeface="Arial Black"/>
              </a:rPr>
              <a:t>e	</a:t>
            </a:r>
            <a:r>
              <a:rPr sz="3200" b="1" spc="260" dirty="0">
                <a:solidFill>
                  <a:srgbClr val="FFFFFF"/>
                </a:solidFill>
                <a:latin typeface="Arial Black"/>
                <a:cs typeface="Arial Black"/>
              </a:rPr>
              <a:t>d</a:t>
            </a:r>
            <a:r>
              <a:rPr sz="3200" b="1" dirty="0">
                <a:solidFill>
                  <a:srgbClr val="FFFFFF"/>
                </a:solidFill>
                <a:latin typeface="Arial Black"/>
                <a:cs typeface="Arial Black"/>
              </a:rPr>
              <a:t>e  </a:t>
            </a:r>
            <a:r>
              <a:rPr sz="3200" b="1" spc="225" dirty="0">
                <a:solidFill>
                  <a:srgbClr val="FFFFFF"/>
                </a:solidFill>
                <a:latin typeface="Arial Black"/>
                <a:cs typeface="Arial Black"/>
              </a:rPr>
              <a:t>nouvelles </a:t>
            </a:r>
            <a:r>
              <a:rPr sz="3200" b="1" spc="229" dirty="0">
                <a:solidFill>
                  <a:srgbClr val="FFFFFF"/>
                </a:solidFill>
                <a:latin typeface="Arial Black"/>
                <a:cs typeface="Arial Black"/>
              </a:rPr>
              <a:t>traditions </a:t>
            </a:r>
            <a:r>
              <a:rPr sz="3200" b="1" spc="125" dirty="0">
                <a:solidFill>
                  <a:srgbClr val="FFFFFF"/>
                </a:solidFill>
                <a:latin typeface="Arial Black"/>
                <a:cs typeface="Arial Black"/>
              </a:rPr>
              <a:t>et</a:t>
            </a:r>
            <a:r>
              <a:rPr sz="3200" b="1" spc="1130" dirty="0">
                <a:solidFill>
                  <a:srgbClr val="FFFFFF"/>
                </a:solidFill>
                <a:latin typeface="Arial Black"/>
                <a:cs typeface="Arial Black"/>
              </a:rPr>
              <a:t> </a:t>
            </a:r>
            <a:r>
              <a:rPr sz="3200" b="1" spc="165" dirty="0">
                <a:solidFill>
                  <a:srgbClr val="FFFFFF"/>
                </a:solidFill>
                <a:latin typeface="Arial Black"/>
                <a:cs typeface="Arial Black"/>
              </a:rPr>
              <a:t>des</a:t>
            </a:r>
            <a:endParaRPr sz="3200">
              <a:latin typeface="Arial Black"/>
              <a:cs typeface="Arial Black"/>
            </a:endParaRPr>
          </a:p>
          <a:p>
            <a:pPr marL="12700">
              <a:lnSpc>
                <a:spcPct val="100000"/>
              </a:lnSpc>
              <a:tabLst>
                <a:tab pos="2790190" algn="l"/>
              </a:tabLst>
            </a:pPr>
            <a:r>
              <a:rPr sz="3200" b="1" spc="225" dirty="0">
                <a:solidFill>
                  <a:srgbClr val="FFFFFF"/>
                </a:solidFill>
                <a:latin typeface="Arial Black"/>
                <a:cs typeface="Arial Black"/>
              </a:rPr>
              <a:t>personnes	d'autres</a:t>
            </a:r>
            <a:r>
              <a:rPr sz="3200" b="1" spc="525" dirty="0">
                <a:solidFill>
                  <a:srgbClr val="FFFFFF"/>
                </a:solidFill>
                <a:latin typeface="Arial Black"/>
                <a:cs typeface="Arial Black"/>
              </a:rPr>
              <a:t> </a:t>
            </a:r>
            <a:r>
              <a:rPr sz="3200" b="1" spc="225" dirty="0">
                <a:solidFill>
                  <a:srgbClr val="FFFFFF"/>
                </a:solidFill>
                <a:latin typeface="Arial Black"/>
                <a:cs typeface="Arial Black"/>
              </a:rPr>
              <a:t>ethnies.</a:t>
            </a:r>
            <a:endParaRPr sz="3200">
              <a:latin typeface="Arial Black"/>
              <a:cs typeface="Arial Black"/>
            </a:endParaRPr>
          </a:p>
          <a:p>
            <a:pPr marL="2891155">
              <a:lnSpc>
                <a:spcPct val="100000"/>
              </a:lnSpc>
            </a:pPr>
            <a:r>
              <a:rPr sz="3200" b="1" spc="225" dirty="0">
                <a:solidFill>
                  <a:srgbClr val="FFFFFF"/>
                </a:solidFill>
                <a:latin typeface="Arial Black"/>
                <a:cs typeface="Arial Black"/>
              </a:rPr>
              <a:t>Voyager,</a:t>
            </a:r>
            <a:endParaRPr sz="3200">
              <a:latin typeface="Arial Black"/>
              <a:cs typeface="Arial Black"/>
            </a:endParaRPr>
          </a:p>
          <a:p>
            <a:pPr marL="12700">
              <a:lnSpc>
                <a:spcPct val="100000"/>
              </a:lnSpc>
              <a:spcBef>
                <a:spcPts val="3840"/>
              </a:spcBef>
              <a:tabLst>
                <a:tab pos="1434465" algn="l"/>
              </a:tabLst>
            </a:pPr>
            <a:r>
              <a:rPr sz="3200" b="1" spc="200" dirty="0">
                <a:solidFill>
                  <a:srgbClr val="FFFFFF"/>
                </a:solidFill>
                <a:latin typeface="Arial Black"/>
                <a:cs typeface="Arial Black"/>
              </a:rPr>
              <a:t>c'est	aussi </a:t>
            </a:r>
            <a:r>
              <a:rPr sz="3200" b="1" spc="125" dirty="0">
                <a:solidFill>
                  <a:srgbClr val="FFFFFF"/>
                </a:solidFill>
                <a:latin typeface="Arial Black"/>
                <a:cs typeface="Arial Black"/>
              </a:rPr>
              <a:t>un</a:t>
            </a:r>
            <a:r>
              <a:rPr sz="3200" b="1" spc="830" dirty="0">
                <a:solidFill>
                  <a:srgbClr val="FFFFFF"/>
                </a:solidFill>
                <a:latin typeface="Arial Black"/>
                <a:cs typeface="Arial Black"/>
              </a:rPr>
              <a:t> </a:t>
            </a:r>
            <a:r>
              <a:rPr sz="3200" b="1" spc="225" dirty="0">
                <a:solidFill>
                  <a:srgbClr val="FFFFFF"/>
                </a:solidFill>
                <a:latin typeface="Arial Black"/>
                <a:cs typeface="Arial Black"/>
              </a:rPr>
              <a:t>travail</a:t>
            </a:r>
            <a:endParaRPr sz="3200">
              <a:latin typeface="Arial Black"/>
              <a:cs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82700" y="982979"/>
            <a:ext cx="6535420" cy="2494280"/>
          </a:xfrm>
          <a:prstGeom prst="rect">
            <a:avLst/>
          </a:prstGeom>
        </p:spPr>
        <p:txBody>
          <a:bodyPr vert="horz" wrap="square" lIns="0" tIns="12700" rIns="0" bIns="0" rtlCol="0">
            <a:spAutoFit/>
          </a:bodyPr>
          <a:lstStyle/>
          <a:p>
            <a:pPr marL="2160270">
              <a:lnSpc>
                <a:spcPct val="100000"/>
              </a:lnSpc>
              <a:spcBef>
                <a:spcPts val="100"/>
              </a:spcBef>
            </a:pPr>
            <a:r>
              <a:rPr sz="5400" i="0" spc="-270" dirty="0">
                <a:solidFill>
                  <a:srgbClr val="FF0000"/>
                </a:solidFill>
                <a:latin typeface="Arial"/>
                <a:cs typeface="Arial"/>
              </a:rPr>
              <a:t>Voyager,</a:t>
            </a:r>
            <a:endParaRPr sz="5400">
              <a:latin typeface="Arial"/>
              <a:cs typeface="Arial"/>
            </a:endParaRPr>
          </a:p>
          <a:p>
            <a:pPr marL="12700" marR="5080" indent="344170">
              <a:lnSpc>
                <a:spcPct val="100000"/>
              </a:lnSpc>
            </a:pPr>
            <a:r>
              <a:rPr sz="5400" i="0" spc="-465" dirty="0">
                <a:solidFill>
                  <a:srgbClr val="FF0000"/>
                </a:solidFill>
                <a:latin typeface="Arial"/>
                <a:cs typeface="Arial"/>
              </a:rPr>
              <a:t>c’ </a:t>
            </a:r>
            <a:r>
              <a:rPr sz="5400" i="0" spc="-495" dirty="0">
                <a:solidFill>
                  <a:srgbClr val="FF0000"/>
                </a:solidFill>
                <a:latin typeface="Arial"/>
                <a:cs typeface="Arial"/>
              </a:rPr>
              <a:t>est </a:t>
            </a:r>
            <a:r>
              <a:rPr sz="5400" i="0" spc="-25" dirty="0">
                <a:solidFill>
                  <a:srgbClr val="FF0000"/>
                </a:solidFill>
                <a:latin typeface="Arial"/>
                <a:cs typeface="Arial"/>
              </a:rPr>
              <a:t>faire </a:t>
            </a:r>
            <a:r>
              <a:rPr sz="5400" i="0" spc="-300" dirty="0">
                <a:solidFill>
                  <a:srgbClr val="FF0000"/>
                </a:solidFill>
                <a:latin typeface="Arial"/>
                <a:cs typeface="Arial"/>
              </a:rPr>
              <a:t>chanter  </a:t>
            </a:r>
            <a:r>
              <a:rPr sz="5400" i="0" spc="-500" dirty="0">
                <a:solidFill>
                  <a:srgbClr val="FF0000"/>
                </a:solidFill>
                <a:latin typeface="Arial"/>
                <a:cs typeface="Arial"/>
              </a:rPr>
              <a:t>sa </a:t>
            </a:r>
            <a:r>
              <a:rPr sz="5400" i="0" spc="-120" dirty="0">
                <a:solidFill>
                  <a:srgbClr val="FF0000"/>
                </a:solidFill>
                <a:latin typeface="Arial"/>
                <a:cs typeface="Arial"/>
              </a:rPr>
              <a:t>propre</a:t>
            </a:r>
            <a:r>
              <a:rPr sz="5400" i="0" spc="-555" dirty="0">
                <a:solidFill>
                  <a:srgbClr val="FF0000"/>
                </a:solidFill>
                <a:latin typeface="Arial"/>
                <a:cs typeface="Arial"/>
              </a:rPr>
              <a:t> </a:t>
            </a:r>
            <a:r>
              <a:rPr sz="5400" i="0" spc="-229" dirty="0">
                <a:solidFill>
                  <a:srgbClr val="FF0000"/>
                </a:solidFill>
                <a:latin typeface="Arial"/>
                <a:cs typeface="Arial"/>
              </a:rPr>
              <a:t>imagination</a:t>
            </a:r>
            <a:endParaRPr sz="5400">
              <a:latin typeface="Arial"/>
              <a:cs typeface="Arial"/>
            </a:endParaRPr>
          </a:p>
        </p:txBody>
      </p:sp>
      <p:sp>
        <p:nvSpPr>
          <p:cNvPr id="4" name="object 4"/>
          <p:cNvSpPr txBox="1"/>
          <p:nvPr/>
        </p:nvSpPr>
        <p:spPr>
          <a:xfrm>
            <a:off x="77469" y="3451859"/>
            <a:ext cx="8762365" cy="3225800"/>
          </a:xfrm>
          <a:prstGeom prst="rect">
            <a:avLst/>
          </a:prstGeom>
        </p:spPr>
        <p:txBody>
          <a:bodyPr vert="horz" wrap="square" lIns="0" tIns="12700" rIns="0" bIns="0" rtlCol="0">
            <a:spAutoFit/>
          </a:bodyPr>
          <a:lstStyle/>
          <a:p>
            <a:pPr marL="1217930" marR="658495" indent="516890">
              <a:lnSpc>
                <a:spcPct val="100000"/>
              </a:lnSpc>
              <a:spcBef>
                <a:spcPts val="100"/>
              </a:spcBef>
            </a:pPr>
            <a:r>
              <a:rPr sz="5400" b="1" spc="-340" dirty="0">
                <a:solidFill>
                  <a:srgbClr val="FF0000"/>
                </a:solidFill>
                <a:latin typeface="Arial"/>
                <a:cs typeface="Arial"/>
              </a:rPr>
              <a:t>en </a:t>
            </a:r>
            <a:r>
              <a:rPr sz="5400" b="1" spc="-170" dirty="0">
                <a:solidFill>
                  <a:srgbClr val="FF0000"/>
                </a:solidFill>
                <a:latin typeface="Arial"/>
                <a:cs typeface="Arial"/>
              </a:rPr>
              <a:t>fermant </a:t>
            </a:r>
            <a:r>
              <a:rPr sz="5400" b="1" spc="-450" dirty="0">
                <a:solidFill>
                  <a:srgbClr val="FF0000"/>
                </a:solidFill>
                <a:latin typeface="Arial"/>
                <a:cs typeface="Arial"/>
              </a:rPr>
              <a:t>les </a:t>
            </a:r>
            <a:r>
              <a:rPr sz="5400" b="1" spc="-275" dirty="0">
                <a:solidFill>
                  <a:srgbClr val="FF0000"/>
                </a:solidFill>
                <a:latin typeface="Arial"/>
                <a:cs typeface="Arial"/>
              </a:rPr>
              <a:t>yeux  </a:t>
            </a:r>
            <a:r>
              <a:rPr sz="5400" b="1" spc="-285" dirty="0">
                <a:solidFill>
                  <a:srgbClr val="FF0000"/>
                </a:solidFill>
                <a:latin typeface="Arial"/>
                <a:cs typeface="Arial"/>
              </a:rPr>
              <a:t>et </a:t>
            </a:r>
            <a:r>
              <a:rPr sz="5400" b="1" spc="-500" dirty="0">
                <a:solidFill>
                  <a:srgbClr val="FF0000"/>
                </a:solidFill>
                <a:latin typeface="Arial"/>
                <a:cs typeface="Arial"/>
              </a:rPr>
              <a:t>se </a:t>
            </a:r>
            <a:r>
              <a:rPr sz="5400" b="1" spc="-225" dirty="0">
                <a:solidFill>
                  <a:srgbClr val="FF0000"/>
                </a:solidFill>
                <a:latin typeface="Arial"/>
                <a:cs typeface="Arial"/>
              </a:rPr>
              <a:t>rappeler </a:t>
            </a:r>
            <a:r>
              <a:rPr sz="5400" b="1" spc="-195" dirty="0">
                <a:solidFill>
                  <a:srgbClr val="FF0000"/>
                </a:solidFill>
                <a:latin typeface="Arial"/>
                <a:cs typeface="Arial"/>
              </a:rPr>
              <a:t>de</a:t>
            </a:r>
            <a:r>
              <a:rPr sz="5400" b="1" spc="-430" dirty="0">
                <a:solidFill>
                  <a:srgbClr val="FF0000"/>
                </a:solidFill>
                <a:latin typeface="Arial"/>
                <a:cs typeface="Arial"/>
              </a:rPr>
              <a:t> </a:t>
            </a:r>
            <a:r>
              <a:rPr sz="5400" b="1" spc="-280" dirty="0">
                <a:solidFill>
                  <a:srgbClr val="FF0000"/>
                </a:solidFill>
                <a:latin typeface="Arial"/>
                <a:cs typeface="Arial"/>
              </a:rPr>
              <a:t>quand</a:t>
            </a:r>
            <a:endParaRPr sz="5400">
              <a:latin typeface="Arial"/>
              <a:cs typeface="Arial"/>
            </a:endParaRPr>
          </a:p>
          <a:p>
            <a:pPr marL="2940050">
              <a:lnSpc>
                <a:spcPct val="100000"/>
              </a:lnSpc>
            </a:pPr>
            <a:r>
              <a:rPr sz="5400" b="1" spc="-335" dirty="0">
                <a:solidFill>
                  <a:srgbClr val="FF0000"/>
                </a:solidFill>
                <a:latin typeface="Arial"/>
                <a:cs typeface="Arial"/>
              </a:rPr>
              <a:t>on </a:t>
            </a:r>
            <a:r>
              <a:rPr sz="5400" b="1" spc="-180" dirty="0">
                <a:solidFill>
                  <a:srgbClr val="FF0000"/>
                </a:solidFill>
                <a:latin typeface="Arial"/>
                <a:cs typeface="Arial"/>
              </a:rPr>
              <a:t>était</a:t>
            </a:r>
            <a:r>
              <a:rPr sz="5400" b="1" spc="-240" dirty="0">
                <a:solidFill>
                  <a:srgbClr val="FF0000"/>
                </a:solidFill>
                <a:latin typeface="Arial"/>
                <a:cs typeface="Arial"/>
              </a:rPr>
              <a:t> </a:t>
            </a:r>
            <a:r>
              <a:rPr sz="5400" b="1" spc="-425" dirty="0">
                <a:solidFill>
                  <a:srgbClr val="FF0000"/>
                </a:solidFill>
                <a:latin typeface="Arial"/>
                <a:cs typeface="Arial"/>
              </a:rPr>
              <a:t>bébé.</a:t>
            </a:r>
            <a:endParaRPr sz="5400">
              <a:latin typeface="Arial"/>
              <a:cs typeface="Arial"/>
            </a:endParaRPr>
          </a:p>
          <a:p>
            <a:pPr marR="5080" algn="r">
              <a:lnSpc>
                <a:spcPct val="100000"/>
              </a:lnSpc>
            </a:pPr>
            <a:r>
              <a:rPr sz="2400" b="1" i="1" spc="-50" dirty="0">
                <a:solidFill>
                  <a:srgbClr val="FF3300"/>
                </a:solidFill>
                <a:latin typeface="GillSansMT-BoldItalic"/>
                <a:cs typeface="GillSansMT-BoldItalic"/>
              </a:rPr>
              <a:t>G</a:t>
            </a:r>
            <a:r>
              <a:rPr sz="2400" b="1" i="1" spc="40" dirty="0">
                <a:solidFill>
                  <a:srgbClr val="FF3300"/>
                </a:solidFill>
                <a:latin typeface="GillSansMT-BoldItalic"/>
                <a:cs typeface="GillSansMT-BoldItalic"/>
              </a:rPr>
              <a:t>i</a:t>
            </a:r>
            <a:r>
              <a:rPr sz="2400" b="1" i="1" spc="0" dirty="0">
                <a:solidFill>
                  <a:srgbClr val="FF3300"/>
                </a:solidFill>
                <a:latin typeface="GillSansMT-BoldItalic"/>
                <a:cs typeface="GillSansMT-BoldItalic"/>
              </a:rPr>
              <a:t>u</a:t>
            </a:r>
            <a:r>
              <a:rPr sz="2400" b="1" i="1" spc="40" dirty="0">
                <a:solidFill>
                  <a:srgbClr val="FF3300"/>
                </a:solidFill>
                <a:latin typeface="GillSansMT-BoldItalic"/>
                <a:cs typeface="GillSansMT-BoldItalic"/>
              </a:rPr>
              <a:t>li</a:t>
            </a:r>
            <a:r>
              <a:rPr sz="2400" b="1" i="1" dirty="0">
                <a:solidFill>
                  <a:srgbClr val="FF3300"/>
                </a:solidFill>
                <a:latin typeface="GillSansMT-BoldItalic"/>
                <a:cs typeface="GillSansMT-BoldItalic"/>
              </a:rPr>
              <a:t>a</a:t>
            </a:r>
            <a:endParaRPr sz="2400">
              <a:latin typeface="GillSansMT-BoldItalic"/>
              <a:cs typeface="GillSansMT-BoldItalic"/>
            </a:endParaRPr>
          </a:p>
          <a:p>
            <a:pPr marL="12700">
              <a:lnSpc>
                <a:spcPct val="100000"/>
              </a:lnSpc>
            </a:pPr>
            <a:r>
              <a:rPr sz="2400" b="1" i="1" dirty="0">
                <a:solidFill>
                  <a:srgbClr val="FF3300"/>
                </a:solidFill>
                <a:latin typeface="GillSansMT-BoldItalic"/>
                <a:cs typeface="GillSansMT-BoldItalic"/>
              </a:rPr>
              <a:t>V</a:t>
            </a:r>
            <a:r>
              <a:rPr sz="2400" b="1" i="1" spc="-405" dirty="0">
                <a:solidFill>
                  <a:srgbClr val="FF3300"/>
                </a:solidFill>
                <a:latin typeface="GillSansMT-BoldItalic"/>
                <a:cs typeface="GillSansMT-BoldItalic"/>
              </a:rPr>
              <a:t> </a:t>
            </a:r>
            <a:r>
              <a:rPr sz="2400" b="1" i="1" spc="-50" dirty="0">
                <a:solidFill>
                  <a:srgbClr val="FF3300"/>
                </a:solidFill>
                <a:latin typeface="GillSansMT-BoldItalic"/>
                <a:cs typeface="GillSansMT-BoldItalic"/>
              </a:rPr>
              <a:t>incenzi</a:t>
            </a:r>
            <a:endParaRPr sz="2400">
              <a:latin typeface="GillSansMT-BoldItalic"/>
              <a:cs typeface="GillSansMT-BoldItalic"/>
            </a:endParaRPr>
          </a:p>
        </p:txBody>
      </p:sp>
      <p:sp>
        <p:nvSpPr>
          <p:cNvPr id="5" name="object 5"/>
          <p:cNvSpPr/>
          <p:nvPr/>
        </p:nvSpPr>
        <p:spPr>
          <a:xfrm>
            <a:off x="0" y="0"/>
            <a:ext cx="1230630" cy="16433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929880" y="0"/>
            <a:ext cx="1214120" cy="16205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09650" y="34290"/>
            <a:ext cx="6458585" cy="1366520"/>
          </a:xfrm>
          <a:prstGeom prst="rect">
            <a:avLst/>
          </a:prstGeom>
        </p:spPr>
        <p:txBody>
          <a:bodyPr vert="horz" wrap="square" lIns="0" tIns="12700" rIns="0" bIns="0" rtlCol="0">
            <a:spAutoFit/>
          </a:bodyPr>
          <a:lstStyle/>
          <a:p>
            <a:pPr marL="31750" algn="ctr">
              <a:lnSpc>
                <a:spcPct val="100000"/>
              </a:lnSpc>
              <a:spcBef>
                <a:spcPts val="100"/>
              </a:spcBef>
              <a:tabLst>
                <a:tab pos="808990" algn="l"/>
              </a:tabLst>
            </a:pPr>
            <a:r>
              <a:rPr sz="4400" i="0" dirty="0">
                <a:solidFill>
                  <a:srgbClr val="FFFF00"/>
                </a:solidFill>
                <a:latin typeface="Arial"/>
                <a:cs typeface="Arial"/>
              </a:rPr>
              <a:t>Je	rêve </a:t>
            </a:r>
            <a:r>
              <a:rPr sz="4400" i="0" spc="-5" dirty="0">
                <a:solidFill>
                  <a:srgbClr val="FFFF00"/>
                </a:solidFill>
                <a:latin typeface="Arial"/>
                <a:cs typeface="Arial"/>
              </a:rPr>
              <a:t>dans mon</a:t>
            </a:r>
            <a:r>
              <a:rPr sz="4400" i="0" spc="-15" dirty="0">
                <a:solidFill>
                  <a:srgbClr val="FFFF00"/>
                </a:solidFill>
                <a:latin typeface="Arial"/>
                <a:cs typeface="Arial"/>
              </a:rPr>
              <a:t> </a:t>
            </a:r>
            <a:r>
              <a:rPr sz="4400" i="0" spc="-5" dirty="0">
                <a:solidFill>
                  <a:srgbClr val="FFFF00"/>
                </a:solidFill>
                <a:latin typeface="Arial"/>
                <a:cs typeface="Arial"/>
              </a:rPr>
              <a:t>lit.</a:t>
            </a:r>
            <a:endParaRPr sz="4400">
              <a:latin typeface="Arial"/>
              <a:cs typeface="Arial"/>
            </a:endParaRPr>
          </a:p>
          <a:p>
            <a:pPr algn="ctr">
              <a:lnSpc>
                <a:spcPct val="100000"/>
              </a:lnSpc>
              <a:tabLst>
                <a:tab pos="776605" algn="l"/>
              </a:tabLst>
            </a:pPr>
            <a:r>
              <a:rPr sz="4400" i="0" dirty="0">
                <a:solidFill>
                  <a:srgbClr val="FFFF00"/>
                </a:solidFill>
                <a:latin typeface="Arial"/>
                <a:cs typeface="Arial"/>
              </a:rPr>
              <a:t>Je	rêve </a:t>
            </a:r>
            <a:r>
              <a:rPr sz="4400" i="0" spc="-5" dirty="0">
                <a:solidFill>
                  <a:srgbClr val="FFFF00"/>
                </a:solidFill>
                <a:latin typeface="Arial"/>
                <a:cs typeface="Arial"/>
              </a:rPr>
              <a:t>que je suis</a:t>
            </a:r>
            <a:r>
              <a:rPr sz="4400" i="0" spc="-60" dirty="0">
                <a:solidFill>
                  <a:srgbClr val="FFFF00"/>
                </a:solidFill>
                <a:latin typeface="Arial"/>
                <a:cs typeface="Arial"/>
              </a:rPr>
              <a:t> </a:t>
            </a:r>
            <a:r>
              <a:rPr sz="4400" i="0" dirty="0">
                <a:solidFill>
                  <a:srgbClr val="FFFF00"/>
                </a:solidFill>
                <a:latin typeface="Arial"/>
                <a:cs typeface="Arial"/>
              </a:rPr>
              <a:t>dans</a:t>
            </a:r>
            <a:endParaRPr sz="4400">
              <a:latin typeface="Arial"/>
              <a:cs typeface="Arial"/>
            </a:endParaRPr>
          </a:p>
        </p:txBody>
      </p:sp>
      <p:sp>
        <p:nvSpPr>
          <p:cNvPr id="4" name="object 4"/>
          <p:cNvSpPr txBox="1"/>
          <p:nvPr/>
        </p:nvSpPr>
        <p:spPr>
          <a:xfrm>
            <a:off x="1178560" y="5522823"/>
            <a:ext cx="434340" cy="624840"/>
          </a:xfrm>
          <a:prstGeom prst="rect">
            <a:avLst/>
          </a:prstGeom>
        </p:spPr>
        <p:txBody>
          <a:bodyPr vert="horz" wrap="square" lIns="0" tIns="0" rIns="0" bIns="0" rtlCol="0">
            <a:spAutoFit/>
          </a:bodyPr>
          <a:lstStyle/>
          <a:p>
            <a:pPr>
              <a:lnSpc>
                <a:spcPts val="4865"/>
              </a:lnSpc>
            </a:pPr>
            <a:r>
              <a:rPr sz="4400" b="1" spc="-5" dirty="0">
                <a:solidFill>
                  <a:srgbClr val="FFFF00"/>
                </a:solidFill>
                <a:latin typeface="Arial"/>
                <a:cs typeface="Arial"/>
              </a:rPr>
              <a:t>O</a:t>
            </a:r>
            <a:endParaRPr sz="4400">
              <a:latin typeface="Arial"/>
              <a:cs typeface="Arial"/>
            </a:endParaRPr>
          </a:p>
        </p:txBody>
      </p:sp>
      <p:sp>
        <p:nvSpPr>
          <p:cNvPr id="5" name="object 5"/>
          <p:cNvSpPr txBox="1"/>
          <p:nvPr/>
        </p:nvSpPr>
        <p:spPr>
          <a:xfrm>
            <a:off x="1009548" y="2045970"/>
            <a:ext cx="7484745" cy="4777740"/>
          </a:xfrm>
          <a:prstGeom prst="rect">
            <a:avLst/>
          </a:prstGeom>
        </p:spPr>
        <p:txBody>
          <a:bodyPr vert="horz" wrap="square" lIns="0" tIns="13970" rIns="0" bIns="0" rtlCol="0">
            <a:spAutoFit/>
          </a:bodyPr>
          <a:lstStyle/>
          <a:p>
            <a:pPr marL="12700" marR="5080" indent="156210">
              <a:lnSpc>
                <a:spcPct val="99800"/>
              </a:lnSpc>
              <a:spcBef>
                <a:spcPts val="110"/>
              </a:spcBef>
              <a:tabLst>
                <a:tab pos="2435860" algn="l"/>
              </a:tabLst>
            </a:pPr>
            <a:r>
              <a:rPr sz="4400" b="1" dirty="0">
                <a:solidFill>
                  <a:srgbClr val="FFFF00"/>
                </a:solidFill>
                <a:latin typeface="Arial"/>
                <a:cs typeface="Arial"/>
              </a:rPr>
              <a:t>un</a:t>
            </a:r>
            <a:r>
              <a:rPr sz="4400" b="1" spc="0" dirty="0">
                <a:solidFill>
                  <a:srgbClr val="FFFF00"/>
                </a:solidFill>
                <a:latin typeface="Arial"/>
                <a:cs typeface="Arial"/>
              </a:rPr>
              <a:t> </a:t>
            </a:r>
            <a:r>
              <a:rPr sz="4400" b="1" spc="-5" dirty="0">
                <a:solidFill>
                  <a:srgbClr val="FFFF00"/>
                </a:solidFill>
                <a:latin typeface="Arial"/>
                <a:cs typeface="Arial"/>
              </a:rPr>
              <a:t>pays	imaginaire qui  s’appelle</a:t>
            </a:r>
            <a:r>
              <a:rPr sz="4400" b="1" spc="10" dirty="0">
                <a:solidFill>
                  <a:srgbClr val="FFFF00"/>
                </a:solidFill>
                <a:latin typeface="Arial"/>
                <a:cs typeface="Arial"/>
              </a:rPr>
              <a:t> </a:t>
            </a:r>
            <a:r>
              <a:rPr sz="4400" b="1" spc="-10" dirty="0">
                <a:solidFill>
                  <a:srgbClr val="FFFF00"/>
                </a:solidFill>
                <a:latin typeface="Arial"/>
                <a:cs typeface="Arial"/>
              </a:rPr>
              <a:t>“</a:t>
            </a:r>
            <a:r>
              <a:rPr sz="4800" b="1" i="1" spc="-10" dirty="0">
                <a:solidFill>
                  <a:srgbClr val="FFFF00"/>
                </a:solidFill>
                <a:latin typeface="Arial-BoldItalicMT"/>
                <a:cs typeface="Arial-BoldItalicMT"/>
              </a:rPr>
              <a:t>Oucabanchine</a:t>
            </a:r>
            <a:r>
              <a:rPr sz="4400" b="1" spc="-10" dirty="0">
                <a:solidFill>
                  <a:srgbClr val="FFFF00"/>
                </a:solidFill>
                <a:latin typeface="Arial"/>
                <a:cs typeface="Arial"/>
              </a:rPr>
              <a:t>”.</a:t>
            </a:r>
            <a:endParaRPr sz="4400">
              <a:latin typeface="Arial"/>
              <a:cs typeface="Arial"/>
            </a:endParaRPr>
          </a:p>
          <a:p>
            <a:pPr marL="323850">
              <a:lnSpc>
                <a:spcPct val="100000"/>
              </a:lnSpc>
              <a:tabLst>
                <a:tab pos="4053840" algn="l"/>
              </a:tabLst>
            </a:pPr>
            <a:r>
              <a:rPr sz="4400" b="1" dirty="0">
                <a:solidFill>
                  <a:srgbClr val="FFFF00"/>
                </a:solidFill>
                <a:latin typeface="Arial"/>
                <a:cs typeface="Arial"/>
              </a:rPr>
              <a:t>Dans ce </a:t>
            </a:r>
            <a:r>
              <a:rPr sz="4400" b="1" spc="-5" dirty="0">
                <a:solidFill>
                  <a:srgbClr val="FFFF00"/>
                </a:solidFill>
                <a:latin typeface="Arial"/>
                <a:cs typeface="Arial"/>
              </a:rPr>
              <a:t>pays	imaginaire</a:t>
            </a:r>
            <a:endParaRPr sz="4400">
              <a:latin typeface="Arial"/>
              <a:cs typeface="Arial"/>
            </a:endParaRPr>
          </a:p>
          <a:p>
            <a:pPr>
              <a:lnSpc>
                <a:spcPct val="100000"/>
              </a:lnSpc>
            </a:pPr>
            <a:endParaRPr sz="4750">
              <a:latin typeface="Times New Roman"/>
              <a:cs typeface="Times New Roman"/>
            </a:endParaRPr>
          </a:p>
          <a:p>
            <a:pPr marL="602615" marR="628650" indent="342900">
              <a:lnSpc>
                <a:spcPts val="5270"/>
              </a:lnSpc>
              <a:tabLst>
                <a:tab pos="1877060" algn="l"/>
                <a:tab pos="2343150" algn="l"/>
                <a:tab pos="3180715" algn="l"/>
              </a:tabLst>
            </a:pPr>
            <a:r>
              <a:rPr sz="4400" b="1" spc="-5" dirty="0">
                <a:solidFill>
                  <a:srgbClr val="FFFF00"/>
                </a:solidFill>
                <a:latin typeface="Arial"/>
                <a:cs typeface="Arial"/>
              </a:rPr>
              <a:t>il</a:t>
            </a:r>
            <a:r>
              <a:rPr sz="4400" b="1" dirty="0">
                <a:solidFill>
                  <a:srgbClr val="FFFF00"/>
                </a:solidFill>
                <a:latin typeface="Arial"/>
                <a:cs typeface="Arial"/>
              </a:rPr>
              <a:t> y	a	du </a:t>
            </a:r>
            <a:r>
              <a:rPr sz="4400" b="1" spc="-5" dirty="0">
                <a:solidFill>
                  <a:srgbClr val="FFFF00"/>
                </a:solidFill>
                <a:latin typeface="Arial"/>
                <a:cs typeface="Arial"/>
              </a:rPr>
              <a:t>paranormal.  </a:t>
            </a:r>
            <a:r>
              <a:rPr sz="4400" b="1" dirty="0">
                <a:solidFill>
                  <a:srgbClr val="FFFF00"/>
                </a:solidFill>
                <a:latin typeface="Arial"/>
                <a:cs typeface="Arial"/>
              </a:rPr>
              <a:t>n </a:t>
            </a:r>
            <a:r>
              <a:rPr sz="4400" b="1" spc="-5" dirty="0">
                <a:solidFill>
                  <a:srgbClr val="FFFF00"/>
                </a:solidFill>
                <a:latin typeface="Arial"/>
                <a:cs typeface="Arial"/>
              </a:rPr>
              <a:t>voyage	dans le</a:t>
            </a:r>
            <a:r>
              <a:rPr sz="4400" b="1" spc="-75" dirty="0">
                <a:solidFill>
                  <a:srgbClr val="FFFF00"/>
                </a:solidFill>
                <a:latin typeface="Arial"/>
                <a:cs typeface="Arial"/>
              </a:rPr>
              <a:t> </a:t>
            </a:r>
            <a:r>
              <a:rPr sz="4400" b="1" dirty="0">
                <a:solidFill>
                  <a:srgbClr val="FFFF00"/>
                </a:solidFill>
                <a:latin typeface="Arial"/>
                <a:cs typeface="Arial"/>
              </a:rPr>
              <a:t>passé</a:t>
            </a:r>
            <a:endParaRPr sz="4400">
              <a:latin typeface="Arial"/>
              <a:cs typeface="Arial"/>
            </a:endParaRPr>
          </a:p>
          <a:p>
            <a:pPr marL="946150">
              <a:lnSpc>
                <a:spcPts val="5105"/>
              </a:lnSpc>
              <a:tabLst>
                <a:tab pos="4391660" algn="l"/>
              </a:tabLst>
            </a:pPr>
            <a:r>
              <a:rPr sz="4400" b="1" spc="-5" dirty="0">
                <a:solidFill>
                  <a:srgbClr val="FFFF00"/>
                </a:solidFill>
                <a:latin typeface="Arial"/>
                <a:cs typeface="Arial"/>
              </a:rPr>
              <a:t>quand</a:t>
            </a:r>
            <a:r>
              <a:rPr sz="4400" b="1" dirty="0">
                <a:solidFill>
                  <a:srgbClr val="FFFF00"/>
                </a:solidFill>
                <a:latin typeface="Arial"/>
                <a:cs typeface="Arial"/>
              </a:rPr>
              <a:t> on se	</a:t>
            </a:r>
            <a:r>
              <a:rPr sz="4400" b="1" spc="-5" dirty="0">
                <a:solidFill>
                  <a:srgbClr val="FFFF00"/>
                </a:solidFill>
                <a:latin typeface="Arial"/>
                <a:cs typeface="Arial"/>
              </a:rPr>
              <a:t>rappelle</a:t>
            </a:r>
            <a:endParaRPr sz="4400">
              <a:latin typeface="Arial"/>
              <a:cs typeface="Arial"/>
            </a:endParaRPr>
          </a:p>
        </p:txBody>
      </p:sp>
      <p:sp>
        <p:nvSpPr>
          <p:cNvPr id="6" name="object 6"/>
          <p:cNvSpPr/>
          <p:nvPr/>
        </p:nvSpPr>
        <p:spPr>
          <a:xfrm>
            <a:off x="0" y="5713729"/>
            <a:ext cx="1428750" cy="114427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847080"/>
          </a:xfrm>
          <a:custGeom>
            <a:avLst/>
            <a:gdLst/>
            <a:ahLst/>
            <a:cxnLst/>
            <a:rect l="l" t="t" r="r" b="b"/>
            <a:pathLst>
              <a:path w="9144000" h="5847080">
                <a:moveTo>
                  <a:pt x="9126220" y="0"/>
                </a:moveTo>
                <a:lnTo>
                  <a:pt x="0" y="1341120"/>
                </a:lnTo>
                <a:lnTo>
                  <a:pt x="3007360" y="5847080"/>
                </a:lnTo>
                <a:lnTo>
                  <a:pt x="9144000" y="4530090"/>
                </a:lnTo>
                <a:lnTo>
                  <a:pt x="9126220" y="0"/>
                </a:lnTo>
                <a:close/>
              </a:path>
            </a:pathLst>
          </a:custGeom>
          <a:solidFill>
            <a:srgbClr val="BEDCBE"/>
          </a:solidFill>
        </p:spPr>
        <p:txBody>
          <a:bodyPr wrap="square" lIns="0" tIns="0" rIns="0" bIns="0" rtlCol="0"/>
          <a:lstStyle/>
          <a:p>
            <a:endParaRPr/>
          </a:p>
        </p:txBody>
      </p:sp>
      <p:sp>
        <p:nvSpPr>
          <p:cNvPr id="3" name="object 3"/>
          <p:cNvSpPr/>
          <p:nvPr/>
        </p:nvSpPr>
        <p:spPr>
          <a:xfrm>
            <a:off x="2026920" y="3810"/>
            <a:ext cx="5613400" cy="5868670"/>
          </a:xfrm>
          <a:custGeom>
            <a:avLst/>
            <a:gdLst/>
            <a:ahLst/>
            <a:cxnLst/>
            <a:rect l="l" t="t" r="r" b="b"/>
            <a:pathLst>
              <a:path w="5613400" h="5868670">
                <a:moveTo>
                  <a:pt x="5613400" y="5868670"/>
                </a:moveTo>
                <a:lnTo>
                  <a:pt x="0" y="5868670"/>
                </a:lnTo>
                <a:lnTo>
                  <a:pt x="0" y="0"/>
                </a:lnTo>
                <a:lnTo>
                  <a:pt x="5613400" y="0"/>
                </a:lnTo>
                <a:lnTo>
                  <a:pt x="5613400" y="5868670"/>
                </a:lnTo>
                <a:close/>
              </a:path>
            </a:pathLst>
          </a:custGeom>
          <a:solidFill>
            <a:srgbClr val="BEDCFF"/>
          </a:solidFill>
        </p:spPr>
        <p:txBody>
          <a:bodyPr wrap="square" lIns="0" tIns="0" rIns="0" bIns="0" rtlCol="0"/>
          <a:lstStyle/>
          <a:p>
            <a:endParaRPr/>
          </a:p>
        </p:txBody>
      </p:sp>
      <p:sp>
        <p:nvSpPr>
          <p:cNvPr id="4" name="object 4"/>
          <p:cNvSpPr/>
          <p:nvPr/>
        </p:nvSpPr>
        <p:spPr>
          <a:xfrm>
            <a:off x="1024889" y="683259"/>
            <a:ext cx="5509260" cy="259461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472179" y="3213100"/>
            <a:ext cx="5210810" cy="3583940"/>
          </a:xfrm>
          <a:custGeom>
            <a:avLst/>
            <a:gdLst/>
            <a:ahLst/>
            <a:cxnLst/>
            <a:rect l="l" t="t" r="r" b="b"/>
            <a:pathLst>
              <a:path w="5210809" h="3583940">
                <a:moveTo>
                  <a:pt x="3526790" y="0"/>
                </a:moveTo>
                <a:lnTo>
                  <a:pt x="0" y="1421130"/>
                </a:lnTo>
                <a:lnTo>
                  <a:pt x="1215390" y="3303270"/>
                </a:lnTo>
                <a:lnTo>
                  <a:pt x="2153920" y="3583940"/>
                </a:lnTo>
                <a:lnTo>
                  <a:pt x="5210810" y="2317750"/>
                </a:lnTo>
                <a:lnTo>
                  <a:pt x="4701540" y="153670"/>
                </a:lnTo>
                <a:lnTo>
                  <a:pt x="3526790" y="0"/>
                </a:lnTo>
                <a:close/>
              </a:path>
            </a:pathLst>
          </a:custGeom>
          <a:solidFill>
            <a:srgbClr val="74B4F1"/>
          </a:solidFill>
        </p:spPr>
        <p:txBody>
          <a:bodyPr wrap="square" lIns="0" tIns="0" rIns="0" bIns="0" rtlCol="0"/>
          <a:lstStyle/>
          <a:p>
            <a:endParaRPr/>
          </a:p>
        </p:txBody>
      </p:sp>
      <p:sp>
        <p:nvSpPr>
          <p:cNvPr id="6" name="object 6"/>
          <p:cNvSpPr/>
          <p:nvPr/>
        </p:nvSpPr>
        <p:spPr>
          <a:xfrm>
            <a:off x="4972050" y="3124200"/>
            <a:ext cx="1435100" cy="1168400"/>
          </a:xfrm>
          <a:custGeom>
            <a:avLst/>
            <a:gdLst/>
            <a:ahLst/>
            <a:cxnLst/>
            <a:rect l="l" t="t" r="r" b="b"/>
            <a:pathLst>
              <a:path w="1435100" h="1168400">
                <a:moveTo>
                  <a:pt x="1281429" y="0"/>
                </a:moveTo>
                <a:lnTo>
                  <a:pt x="0" y="591819"/>
                </a:lnTo>
                <a:lnTo>
                  <a:pt x="419100" y="1168400"/>
                </a:lnTo>
                <a:lnTo>
                  <a:pt x="627379" y="1107439"/>
                </a:lnTo>
                <a:lnTo>
                  <a:pt x="419100" y="612139"/>
                </a:lnTo>
                <a:lnTo>
                  <a:pt x="1083310" y="367029"/>
                </a:lnTo>
                <a:lnTo>
                  <a:pt x="1364752" y="367029"/>
                </a:lnTo>
                <a:lnTo>
                  <a:pt x="1281429" y="0"/>
                </a:lnTo>
                <a:close/>
              </a:path>
              <a:path w="1435100" h="1168400">
                <a:moveTo>
                  <a:pt x="1364752" y="367029"/>
                </a:moveTo>
                <a:lnTo>
                  <a:pt x="1083310" y="367029"/>
                </a:lnTo>
                <a:lnTo>
                  <a:pt x="1123950" y="797560"/>
                </a:lnTo>
                <a:lnTo>
                  <a:pt x="1435100" y="676910"/>
                </a:lnTo>
                <a:lnTo>
                  <a:pt x="1364752" y="367029"/>
                </a:lnTo>
                <a:close/>
              </a:path>
            </a:pathLst>
          </a:custGeom>
          <a:solidFill>
            <a:srgbClr val="74B4F1"/>
          </a:solidFill>
        </p:spPr>
        <p:txBody>
          <a:bodyPr wrap="square" lIns="0" tIns="0" rIns="0" bIns="0" rtlCol="0"/>
          <a:lstStyle/>
          <a:p>
            <a:endParaRPr/>
          </a:p>
        </p:txBody>
      </p:sp>
      <p:sp>
        <p:nvSpPr>
          <p:cNvPr id="7" name="object 7"/>
          <p:cNvSpPr/>
          <p:nvPr/>
        </p:nvSpPr>
        <p:spPr>
          <a:xfrm>
            <a:off x="3770629" y="3274059"/>
            <a:ext cx="5207000" cy="3583940"/>
          </a:xfrm>
          <a:custGeom>
            <a:avLst/>
            <a:gdLst/>
            <a:ahLst/>
            <a:cxnLst/>
            <a:rect l="l" t="t" r="r" b="b"/>
            <a:pathLst>
              <a:path w="5207000" h="3583940">
                <a:moveTo>
                  <a:pt x="3521710" y="0"/>
                </a:moveTo>
                <a:lnTo>
                  <a:pt x="0" y="1419859"/>
                </a:lnTo>
                <a:lnTo>
                  <a:pt x="1210310" y="3305810"/>
                </a:lnTo>
                <a:lnTo>
                  <a:pt x="2148840" y="3583940"/>
                </a:lnTo>
                <a:lnTo>
                  <a:pt x="5207000" y="2316479"/>
                </a:lnTo>
                <a:lnTo>
                  <a:pt x="4696460" y="153669"/>
                </a:lnTo>
                <a:lnTo>
                  <a:pt x="3521710" y="0"/>
                </a:lnTo>
                <a:close/>
              </a:path>
            </a:pathLst>
          </a:custGeom>
          <a:solidFill>
            <a:srgbClr val="000000"/>
          </a:solidFill>
        </p:spPr>
        <p:txBody>
          <a:bodyPr wrap="square" lIns="0" tIns="0" rIns="0" bIns="0" rtlCol="0"/>
          <a:lstStyle/>
          <a:p>
            <a:endParaRPr/>
          </a:p>
        </p:txBody>
      </p:sp>
      <p:sp>
        <p:nvSpPr>
          <p:cNvPr id="8" name="object 8"/>
          <p:cNvSpPr/>
          <p:nvPr/>
        </p:nvSpPr>
        <p:spPr>
          <a:xfrm>
            <a:off x="4185920" y="3469640"/>
            <a:ext cx="3770629" cy="1409700"/>
          </a:xfrm>
          <a:custGeom>
            <a:avLst/>
            <a:gdLst/>
            <a:ahLst/>
            <a:cxnLst/>
            <a:rect l="l" t="t" r="r" b="b"/>
            <a:pathLst>
              <a:path w="3770629" h="1409700">
                <a:moveTo>
                  <a:pt x="3053079" y="0"/>
                </a:moveTo>
                <a:lnTo>
                  <a:pt x="0" y="1267460"/>
                </a:lnTo>
                <a:lnTo>
                  <a:pt x="989329" y="1409700"/>
                </a:lnTo>
                <a:lnTo>
                  <a:pt x="3770629" y="114300"/>
                </a:lnTo>
                <a:lnTo>
                  <a:pt x="3053079" y="0"/>
                </a:lnTo>
                <a:close/>
              </a:path>
            </a:pathLst>
          </a:custGeom>
          <a:solidFill>
            <a:srgbClr val="FFFFFF"/>
          </a:solidFill>
        </p:spPr>
        <p:txBody>
          <a:bodyPr wrap="square" lIns="0" tIns="0" rIns="0" bIns="0" rtlCol="0"/>
          <a:lstStyle/>
          <a:p>
            <a:endParaRPr/>
          </a:p>
        </p:txBody>
      </p:sp>
      <p:sp>
        <p:nvSpPr>
          <p:cNvPr id="9" name="object 9"/>
          <p:cNvSpPr/>
          <p:nvPr/>
        </p:nvSpPr>
        <p:spPr>
          <a:xfrm>
            <a:off x="4353559" y="5003800"/>
            <a:ext cx="1332230" cy="1484630"/>
          </a:xfrm>
          <a:custGeom>
            <a:avLst/>
            <a:gdLst/>
            <a:ahLst/>
            <a:cxnLst/>
            <a:rect l="l" t="t" r="r" b="b"/>
            <a:pathLst>
              <a:path w="1332229" h="1484629">
                <a:moveTo>
                  <a:pt x="0" y="0"/>
                </a:moveTo>
                <a:lnTo>
                  <a:pt x="744219" y="1267460"/>
                </a:lnTo>
                <a:lnTo>
                  <a:pt x="1332229" y="1484630"/>
                </a:lnTo>
                <a:lnTo>
                  <a:pt x="703579" y="124460"/>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5486400" y="3801109"/>
            <a:ext cx="3097530" cy="2594610"/>
          </a:xfrm>
          <a:custGeom>
            <a:avLst/>
            <a:gdLst/>
            <a:ahLst/>
            <a:cxnLst/>
            <a:rect l="l" t="t" r="r" b="b"/>
            <a:pathLst>
              <a:path w="3097529" h="2594610">
                <a:moveTo>
                  <a:pt x="2586990" y="0"/>
                </a:moveTo>
                <a:lnTo>
                  <a:pt x="0" y="1234439"/>
                </a:lnTo>
                <a:lnTo>
                  <a:pt x="551179" y="2594610"/>
                </a:lnTo>
                <a:lnTo>
                  <a:pt x="3097529" y="1605280"/>
                </a:lnTo>
                <a:lnTo>
                  <a:pt x="2586990" y="0"/>
                </a:lnTo>
                <a:close/>
              </a:path>
            </a:pathLst>
          </a:custGeom>
          <a:solidFill>
            <a:srgbClr val="FFFFFF"/>
          </a:solidFill>
        </p:spPr>
        <p:txBody>
          <a:bodyPr wrap="square" lIns="0" tIns="0" rIns="0" bIns="0" rtlCol="0"/>
          <a:lstStyle/>
          <a:p>
            <a:endParaRPr/>
          </a:p>
        </p:txBody>
      </p:sp>
      <p:sp>
        <p:nvSpPr>
          <p:cNvPr id="11" name="object 11"/>
          <p:cNvSpPr/>
          <p:nvPr/>
        </p:nvSpPr>
        <p:spPr>
          <a:xfrm>
            <a:off x="5265420" y="3185160"/>
            <a:ext cx="1440180" cy="1170940"/>
          </a:xfrm>
          <a:custGeom>
            <a:avLst/>
            <a:gdLst/>
            <a:ahLst/>
            <a:cxnLst/>
            <a:rect l="l" t="t" r="r" b="b"/>
            <a:pathLst>
              <a:path w="1440179" h="1170939">
                <a:moveTo>
                  <a:pt x="1282700" y="0"/>
                </a:moveTo>
                <a:lnTo>
                  <a:pt x="0" y="594359"/>
                </a:lnTo>
                <a:lnTo>
                  <a:pt x="420369" y="1170939"/>
                </a:lnTo>
                <a:lnTo>
                  <a:pt x="627379" y="1107439"/>
                </a:lnTo>
                <a:lnTo>
                  <a:pt x="420369" y="615950"/>
                </a:lnTo>
                <a:lnTo>
                  <a:pt x="1083309" y="367029"/>
                </a:lnTo>
                <a:lnTo>
                  <a:pt x="1368248" y="367029"/>
                </a:lnTo>
                <a:lnTo>
                  <a:pt x="1282700" y="0"/>
                </a:lnTo>
                <a:close/>
              </a:path>
              <a:path w="1440179" h="1170939">
                <a:moveTo>
                  <a:pt x="1368248" y="367029"/>
                </a:moveTo>
                <a:lnTo>
                  <a:pt x="1083309" y="367029"/>
                </a:lnTo>
                <a:lnTo>
                  <a:pt x="1123950" y="801369"/>
                </a:lnTo>
                <a:lnTo>
                  <a:pt x="1440179" y="675639"/>
                </a:lnTo>
                <a:lnTo>
                  <a:pt x="1368248" y="367029"/>
                </a:lnTo>
                <a:close/>
              </a:path>
            </a:pathLst>
          </a:custGeom>
          <a:solidFill>
            <a:srgbClr val="000000"/>
          </a:solidFill>
        </p:spPr>
        <p:txBody>
          <a:bodyPr wrap="square" lIns="0" tIns="0" rIns="0" bIns="0" rtlCol="0"/>
          <a:lstStyle/>
          <a:p>
            <a:endParaRPr/>
          </a:p>
        </p:txBody>
      </p:sp>
      <p:sp>
        <p:nvSpPr>
          <p:cNvPr id="12" name="object 12"/>
          <p:cNvSpPr/>
          <p:nvPr/>
        </p:nvSpPr>
        <p:spPr>
          <a:xfrm>
            <a:off x="4470400" y="3427729"/>
            <a:ext cx="3408679" cy="3152140"/>
          </a:xfrm>
          <a:custGeom>
            <a:avLst/>
            <a:gdLst/>
            <a:ahLst/>
            <a:cxnLst/>
            <a:rect l="l" t="t" r="r" b="b"/>
            <a:pathLst>
              <a:path w="3408679" h="3152140">
                <a:moveTo>
                  <a:pt x="3147059" y="0"/>
                </a:moveTo>
                <a:lnTo>
                  <a:pt x="0" y="1433830"/>
                </a:lnTo>
                <a:lnTo>
                  <a:pt x="980439" y="3152140"/>
                </a:lnTo>
                <a:lnTo>
                  <a:pt x="248920" y="1504950"/>
                </a:lnTo>
                <a:lnTo>
                  <a:pt x="3408679" y="31750"/>
                </a:lnTo>
                <a:lnTo>
                  <a:pt x="3147059" y="0"/>
                </a:lnTo>
                <a:close/>
              </a:path>
            </a:pathLst>
          </a:custGeom>
          <a:solidFill>
            <a:srgbClr val="000000"/>
          </a:solidFill>
        </p:spPr>
        <p:txBody>
          <a:bodyPr wrap="square" lIns="0" tIns="0" rIns="0" bIns="0" rtlCol="0"/>
          <a:lstStyle/>
          <a:p>
            <a:endParaRPr/>
          </a:p>
        </p:txBody>
      </p:sp>
      <p:sp>
        <p:nvSpPr>
          <p:cNvPr id="13" name="object 13"/>
          <p:cNvSpPr/>
          <p:nvPr/>
        </p:nvSpPr>
        <p:spPr>
          <a:xfrm>
            <a:off x="7016750" y="4462779"/>
            <a:ext cx="1021080" cy="341630"/>
          </a:xfrm>
          <a:custGeom>
            <a:avLst/>
            <a:gdLst/>
            <a:ahLst/>
            <a:cxnLst/>
            <a:rect l="l" t="t" r="r" b="b"/>
            <a:pathLst>
              <a:path w="1021079" h="341629">
                <a:moveTo>
                  <a:pt x="1021079" y="341630"/>
                </a:moveTo>
                <a:lnTo>
                  <a:pt x="0" y="341630"/>
                </a:lnTo>
                <a:lnTo>
                  <a:pt x="0" y="0"/>
                </a:lnTo>
                <a:lnTo>
                  <a:pt x="1021079" y="0"/>
                </a:lnTo>
                <a:lnTo>
                  <a:pt x="1021079" y="341630"/>
                </a:lnTo>
                <a:close/>
              </a:path>
            </a:pathLst>
          </a:custGeom>
          <a:solidFill>
            <a:srgbClr val="000000"/>
          </a:solidFill>
        </p:spPr>
        <p:txBody>
          <a:bodyPr wrap="square" lIns="0" tIns="0" rIns="0" bIns="0" rtlCol="0"/>
          <a:lstStyle/>
          <a:p>
            <a:endParaRPr/>
          </a:p>
        </p:txBody>
      </p:sp>
      <p:sp>
        <p:nvSpPr>
          <p:cNvPr id="14" name="object 14"/>
          <p:cNvSpPr/>
          <p:nvPr/>
        </p:nvSpPr>
        <p:spPr>
          <a:xfrm>
            <a:off x="5960109" y="5157470"/>
            <a:ext cx="506730" cy="742950"/>
          </a:xfrm>
          <a:custGeom>
            <a:avLst/>
            <a:gdLst/>
            <a:ahLst/>
            <a:cxnLst/>
            <a:rect l="l" t="t" r="r" b="b"/>
            <a:pathLst>
              <a:path w="506729" h="742950">
                <a:moveTo>
                  <a:pt x="252729" y="0"/>
                </a:moveTo>
                <a:lnTo>
                  <a:pt x="203200" y="6349"/>
                </a:lnTo>
                <a:lnTo>
                  <a:pt x="153669" y="27939"/>
                </a:lnTo>
                <a:lnTo>
                  <a:pt x="113029" y="63499"/>
                </a:lnTo>
                <a:lnTo>
                  <a:pt x="72389" y="109219"/>
                </a:lnTo>
                <a:lnTo>
                  <a:pt x="45719" y="162559"/>
                </a:lnTo>
                <a:lnTo>
                  <a:pt x="19050" y="227329"/>
                </a:lnTo>
                <a:lnTo>
                  <a:pt x="5079" y="298449"/>
                </a:lnTo>
                <a:lnTo>
                  <a:pt x="0" y="373379"/>
                </a:lnTo>
                <a:lnTo>
                  <a:pt x="5079" y="448309"/>
                </a:lnTo>
                <a:lnTo>
                  <a:pt x="19050" y="515619"/>
                </a:lnTo>
                <a:lnTo>
                  <a:pt x="45719" y="579119"/>
                </a:lnTo>
                <a:lnTo>
                  <a:pt x="72389" y="632459"/>
                </a:lnTo>
                <a:lnTo>
                  <a:pt x="113029" y="679449"/>
                </a:lnTo>
                <a:lnTo>
                  <a:pt x="153669" y="715009"/>
                </a:lnTo>
                <a:lnTo>
                  <a:pt x="203200" y="736599"/>
                </a:lnTo>
                <a:lnTo>
                  <a:pt x="252729" y="742949"/>
                </a:lnTo>
                <a:lnTo>
                  <a:pt x="303529" y="736599"/>
                </a:lnTo>
                <a:lnTo>
                  <a:pt x="353060" y="715009"/>
                </a:lnTo>
                <a:lnTo>
                  <a:pt x="393700" y="679449"/>
                </a:lnTo>
                <a:lnTo>
                  <a:pt x="434339" y="632459"/>
                </a:lnTo>
                <a:lnTo>
                  <a:pt x="461010" y="579119"/>
                </a:lnTo>
                <a:lnTo>
                  <a:pt x="487679" y="515619"/>
                </a:lnTo>
                <a:lnTo>
                  <a:pt x="501650" y="448309"/>
                </a:lnTo>
                <a:lnTo>
                  <a:pt x="506729" y="373379"/>
                </a:lnTo>
                <a:lnTo>
                  <a:pt x="501650" y="298449"/>
                </a:lnTo>
                <a:lnTo>
                  <a:pt x="487679" y="227329"/>
                </a:lnTo>
                <a:lnTo>
                  <a:pt x="461010" y="162559"/>
                </a:lnTo>
                <a:lnTo>
                  <a:pt x="434339" y="109219"/>
                </a:lnTo>
                <a:lnTo>
                  <a:pt x="393700" y="63499"/>
                </a:lnTo>
                <a:lnTo>
                  <a:pt x="353060" y="27939"/>
                </a:lnTo>
                <a:lnTo>
                  <a:pt x="303529" y="6349"/>
                </a:lnTo>
                <a:lnTo>
                  <a:pt x="252729" y="0"/>
                </a:lnTo>
                <a:close/>
              </a:path>
            </a:pathLst>
          </a:custGeom>
          <a:solidFill>
            <a:srgbClr val="000000"/>
          </a:solidFill>
        </p:spPr>
        <p:txBody>
          <a:bodyPr wrap="square" lIns="0" tIns="0" rIns="0" bIns="0" rtlCol="0"/>
          <a:lstStyle/>
          <a:p>
            <a:endParaRPr/>
          </a:p>
        </p:txBody>
      </p:sp>
      <p:sp>
        <p:nvSpPr>
          <p:cNvPr id="15" name="object 15"/>
          <p:cNvSpPr/>
          <p:nvPr/>
        </p:nvSpPr>
        <p:spPr>
          <a:xfrm>
            <a:off x="6719569" y="5025390"/>
            <a:ext cx="1611630" cy="604520"/>
          </a:xfrm>
          <a:custGeom>
            <a:avLst/>
            <a:gdLst/>
            <a:ahLst/>
            <a:cxnLst/>
            <a:rect l="l" t="t" r="r" b="b"/>
            <a:pathLst>
              <a:path w="1611629" h="604520">
                <a:moveTo>
                  <a:pt x="1403350" y="0"/>
                </a:moveTo>
                <a:lnTo>
                  <a:pt x="1353820" y="0"/>
                </a:lnTo>
                <a:lnTo>
                  <a:pt x="1300479" y="3810"/>
                </a:lnTo>
                <a:lnTo>
                  <a:pt x="194309" y="209550"/>
                </a:lnTo>
                <a:lnTo>
                  <a:pt x="144779" y="223520"/>
                </a:lnTo>
                <a:lnTo>
                  <a:pt x="104139" y="241300"/>
                </a:lnTo>
                <a:lnTo>
                  <a:pt x="67309" y="270510"/>
                </a:lnTo>
                <a:lnTo>
                  <a:pt x="35559" y="298450"/>
                </a:lnTo>
                <a:lnTo>
                  <a:pt x="12700" y="334010"/>
                </a:lnTo>
                <a:lnTo>
                  <a:pt x="0" y="373380"/>
                </a:lnTo>
                <a:lnTo>
                  <a:pt x="0" y="412750"/>
                </a:lnTo>
                <a:lnTo>
                  <a:pt x="3809" y="452120"/>
                </a:lnTo>
                <a:lnTo>
                  <a:pt x="21589" y="491490"/>
                </a:lnTo>
                <a:lnTo>
                  <a:pt x="49529" y="523240"/>
                </a:lnTo>
                <a:lnTo>
                  <a:pt x="81279" y="551180"/>
                </a:lnTo>
                <a:lnTo>
                  <a:pt x="121920" y="576580"/>
                </a:lnTo>
                <a:lnTo>
                  <a:pt x="162559" y="594360"/>
                </a:lnTo>
                <a:lnTo>
                  <a:pt x="212089" y="604520"/>
                </a:lnTo>
                <a:lnTo>
                  <a:pt x="261620" y="604520"/>
                </a:lnTo>
                <a:lnTo>
                  <a:pt x="311150" y="600710"/>
                </a:lnTo>
                <a:lnTo>
                  <a:pt x="1417320" y="394970"/>
                </a:lnTo>
                <a:lnTo>
                  <a:pt x="1466850" y="381000"/>
                </a:lnTo>
                <a:lnTo>
                  <a:pt x="1512570" y="363220"/>
                </a:lnTo>
                <a:lnTo>
                  <a:pt x="1548129" y="337820"/>
                </a:lnTo>
                <a:lnTo>
                  <a:pt x="1576070" y="306070"/>
                </a:lnTo>
                <a:lnTo>
                  <a:pt x="1597659" y="270510"/>
                </a:lnTo>
                <a:lnTo>
                  <a:pt x="1611629" y="234950"/>
                </a:lnTo>
                <a:lnTo>
                  <a:pt x="1611629" y="195580"/>
                </a:lnTo>
                <a:lnTo>
                  <a:pt x="1607820" y="152400"/>
                </a:lnTo>
                <a:lnTo>
                  <a:pt x="1588770" y="114300"/>
                </a:lnTo>
                <a:lnTo>
                  <a:pt x="1565909" y="81280"/>
                </a:lnTo>
                <a:lnTo>
                  <a:pt x="1535429" y="53340"/>
                </a:lnTo>
                <a:lnTo>
                  <a:pt x="1494789" y="27940"/>
                </a:lnTo>
                <a:lnTo>
                  <a:pt x="1449070" y="10160"/>
                </a:lnTo>
                <a:lnTo>
                  <a:pt x="1403350" y="0"/>
                </a:lnTo>
                <a:close/>
              </a:path>
            </a:pathLst>
          </a:custGeom>
          <a:solidFill>
            <a:srgbClr val="000000"/>
          </a:solidFill>
        </p:spPr>
        <p:txBody>
          <a:bodyPr wrap="square" lIns="0" tIns="0" rIns="0" bIns="0" rtlCol="0"/>
          <a:lstStyle/>
          <a:p>
            <a:endParaRPr/>
          </a:p>
        </p:txBody>
      </p:sp>
      <p:sp>
        <p:nvSpPr>
          <p:cNvPr id="16" name="object 16"/>
          <p:cNvSpPr/>
          <p:nvPr/>
        </p:nvSpPr>
        <p:spPr>
          <a:xfrm>
            <a:off x="7117080" y="4527550"/>
            <a:ext cx="825500" cy="213360"/>
          </a:xfrm>
          <a:custGeom>
            <a:avLst/>
            <a:gdLst/>
            <a:ahLst/>
            <a:cxnLst/>
            <a:rect l="l" t="t" r="r" b="b"/>
            <a:pathLst>
              <a:path w="825500" h="213360">
                <a:moveTo>
                  <a:pt x="825500" y="213360"/>
                </a:moveTo>
                <a:lnTo>
                  <a:pt x="0" y="213360"/>
                </a:lnTo>
                <a:lnTo>
                  <a:pt x="0" y="0"/>
                </a:lnTo>
                <a:lnTo>
                  <a:pt x="825500" y="0"/>
                </a:lnTo>
                <a:lnTo>
                  <a:pt x="825500" y="213360"/>
                </a:lnTo>
                <a:close/>
              </a:path>
            </a:pathLst>
          </a:custGeom>
          <a:solidFill>
            <a:srgbClr val="BEDCFF"/>
          </a:solidFill>
        </p:spPr>
        <p:txBody>
          <a:bodyPr wrap="square" lIns="0" tIns="0" rIns="0" bIns="0" rtlCol="0"/>
          <a:lstStyle/>
          <a:p>
            <a:endParaRPr/>
          </a:p>
        </p:txBody>
      </p:sp>
      <p:sp>
        <p:nvSpPr>
          <p:cNvPr id="17" name="object 17"/>
          <p:cNvSpPr/>
          <p:nvPr/>
        </p:nvSpPr>
        <p:spPr>
          <a:xfrm>
            <a:off x="6877050" y="5135879"/>
            <a:ext cx="1318260" cy="381000"/>
          </a:xfrm>
          <a:custGeom>
            <a:avLst/>
            <a:gdLst/>
            <a:ahLst/>
            <a:cxnLst/>
            <a:rect l="l" t="t" r="r" b="b"/>
            <a:pathLst>
              <a:path w="1318259" h="381000">
                <a:moveTo>
                  <a:pt x="1165859" y="0"/>
                </a:moveTo>
                <a:lnTo>
                  <a:pt x="1125220" y="0"/>
                </a:lnTo>
                <a:lnTo>
                  <a:pt x="1083309" y="6350"/>
                </a:lnTo>
                <a:lnTo>
                  <a:pt x="176529" y="173990"/>
                </a:lnTo>
                <a:lnTo>
                  <a:pt x="135890" y="184150"/>
                </a:lnTo>
                <a:lnTo>
                  <a:pt x="99059" y="195580"/>
                </a:lnTo>
                <a:lnTo>
                  <a:pt x="40640" y="231140"/>
                </a:lnTo>
                <a:lnTo>
                  <a:pt x="5079" y="270510"/>
                </a:lnTo>
                <a:lnTo>
                  <a:pt x="0" y="288290"/>
                </a:lnTo>
                <a:lnTo>
                  <a:pt x="0" y="309880"/>
                </a:lnTo>
                <a:lnTo>
                  <a:pt x="26670" y="345440"/>
                </a:lnTo>
                <a:lnTo>
                  <a:pt x="81279" y="369570"/>
                </a:lnTo>
                <a:lnTo>
                  <a:pt x="153670" y="381000"/>
                </a:lnTo>
                <a:lnTo>
                  <a:pt x="194309" y="381000"/>
                </a:lnTo>
                <a:lnTo>
                  <a:pt x="1143000" y="201930"/>
                </a:lnTo>
                <a:lnTo>
                  <a:pt x="1183640" y="195580"/>
                </a:lnTo>
                <a:lnTo>
                  <a:pt x="1219200" y="181610"/>
                </a:lnTo>
                <a:lnTo>
                  <a:pt x="1277620" y="148590"/>
                </a:lnTo>
                <a:lnTo>
                  <a:pt x="1309370" y="110490"/>
                </a:lnTo>
                <a:lnTo>
                  <a:pt x="1318259" y="88900"/>
                </a:lnTo>
                <a:lnTo>
                  <a:pt x="1314450" y="67310"/>
                </a:lnTo>
                <a:lnTo>
                  <a:pt x="1287779" y="31750"/>
                </a:lnTo>
                <a:lnTo>
                  <a:pt x="1233170" y="10160"/>
                </a:lnTo>
                <a:lnTo>
                  <a:pt x="1201420" y="3810"/>
                </a:lnTo>
                <a:lnTo>
                  <a:pt x="1165859" y="0"/>
                </a:lnTo>
                <a:close/>
              </a:path>
            </a:pathLst>
          </a:custGeom>
          <a:solidFill>
            <a:srgbClr val="FFBEDC"/>
          </a:solidFill>
        </p:spPr>
        <p:txBody>
          <a:bodyPr wrap="square" lIns="0" tIns="0" rIns="0" bIns="0" rtlCol="0"/>
          <a:lstStyle/>
          <a:p>
            <a:endParaRPr/>
          </a:p>
        </p:txBody>
      </p:sp>
      <p:sp>
        <p:nvSpPr>
          <p:cNvPr id="18" name="object 18"/>
          <p:cNvSpPr/>
          <p:nvPr/>
        </p:nvSpPr>
        <p:spPr>
          <a:xfrm>
            <a:off x="6000750" y="5220970"/>
            <a:ext cx="411480" cy="594360"/>
          </a:xfrm>
          <a:custGeom>
            <a:avLst/>
            <a:gdLst/>
            <a:ahLst/>
            <a:cxnLst/>
            <a:rect l="l" t="t" r="r" b="b"/>
            <a:pathLst>
              <a:path w="411479" h="594360">
                <a:moveTo>
                  <a:pt x="208279" y="0"/>
                </a:moveTo>
                <a:lnTo>
                  <a:pt x="167639" y="7619"/>
                </a:lnTo>
                <a:lnTo>
                  <a:pt x="127000" y="25399"/>
                </a:lnTo>
                <a:lnTo>
                  <a:pt x="90170" y="49529"/>
                </a:lnTo>
                <a:lnTo>
                  <a:pt x="63500" y="88899"/>
                </a:lnTo>
                <a:lnTo>
                  <a:pt x="36829" y="132079"/>
                </a:lnTo>
                <a:lnTo>
                  <a:pt x="19050" y="181609"/>
                </a:lnTo>
                <a:lnTo>
                  <a:pt x="5079" y="238759"/>
                </a:lnTo>
                <a:lnTo>
                  <a:pt x="0" y="298449"/>
                </a:lnTo>
                <a:lnTo>
                  <a:pt x="5079" y="359409"/>
                </a:lnTo>
                <a:lnTo>
                  <a:pt x="19050" y="412749"/>
                </a:lnTo>
                <a:lnTo>
                  <a:pt x="36829" y="462279"/>
                </a:lnTo>
                <a:lnTo>
                  <a:pt x="63500" y="509269"/>
                </a:lnTo>
                <a:lnTo>
                  <a:pt x="90170" y="544829"/>
                </a:lnTo>
                <a:lnTo>
                  <a:pt x="127000" y="568959"/>
                </a:lnTo>
                <a:lnTo>
                  <a:pt x="167639" y="586739"/>
                </a:lnTo>
                <a:lnTo>
                  <a:pt x="208279" y="594359"/>
                </a:lnTo>
                <a:lnTo>
                  <a:pt x="248920" y="586739"/>
                </a:lnTo>
                <a:lnTo>
                  <a:pt x="289560" y="568959"/>
                </a:lnTo>
                <a:lnTo>
                  <a:pt x="321310" y="544829"/>
                </a:lnTo>
                <a:lnTo>
                  <a:pt x="353060" y="509269"/>
                </a:lnTo>
                <a:lnTo>
                  <a:pt x="374650" y="462279"/>
                </a:lnTo>
                <a:lnTo>
                  <a:pt x="393700" y="412749"/>
                </a:lnTo>
                <a:lnTo>
                  <a:pt x="406400" y="359409"/>
                </a:lnTo>
                <a:lnTo>
                  <a:pt x="411479" y="298449"/>
                </a:lnTo>
                <a:lnTo>
                  <a:pt x="406400" y="238759"/>
                </a:lnTo>
                <a:lnTo>
                  <a:pt x="393700" y="181609"/>
                </a:lnTo>
                <a:lnTo>
                  <a:pt x="374650" y="132079"/>
                </a:lnTo>
                <a:lnTo>
                  <a:pt x="353060" y="88899"/>
                </a:lnTo>
                <a:lnTo>
                  <a:pt x="321310" y="49529"/>
                </a:lnTo>
                <a:lnTo>
                  <a:pt x="289560" y="25399"/>
                </a:lnTo>
                <a:lnTo>
                  <a:pt x="248920" y="7619"/>
                </a:lnTo>
                <a:lnTo>
                  <a:pt x="208279" y="0"/>
                </a:lnTo>
                <a:close/>
              </a:path>
            </a:pathLst>
          </a:custGeom>
          <a:solidFill>
            <a:srgbClr val="BEDCBE"/>
          </a:solidFill>
        </p:spPr>
        <p:txBody>
          <a:bodyPr wrap="square" lIns="0" tIns="0" rIns="0" bIns="0" rtlCol="0"/>
          <a:lstStyle/>
          <a:p>
            <a:endParaRPr/>
          </a:p>
        </p:txBody>
      </p:sp>
      <p:sp>
        <p:nvSpPr>
          <p:cNvPr id="19" name="object 19"/>
          <p:cNvSpPr txBox="1"/>
          <p:nvPr/>
        </p:nvSpPr>
        <p:spPr>
          <a:xfrm>
            <a:off x="77469" y="3175000"/>
            <a:ext cx="4851400" cy="2706370"/>
          </a:xfrm>
          <a:prstGeom prst="rect">
            <a:avLst/>
          </a:prstGeom>
        </p:spPr>
        <p:txBody>
          <a:bodyPr vert="horz" wrap="square" lIns="0" tIns="12700" rIns="0" bIns="0" rtlCol="0">
            <a:spAutoFit/>
          </a:bodyPr>
          <a:lstStyle/>
          <a:p>
            <a:pPr marL="12700">
              <a:lnSpc>
                <a:spcPct val="100000"/>
              </a:lnSpc>
              <a:spcBef>
                <a:spcPts val="100"/>
              </a:spcBef>
            </a:pPr>
            <a:r>
              <a:rPr sz="4400" b="1" i="1" spc="-5" dirty="0">
                <a:latin typeface="Calibri-BoldItalic"/>
                <a:cs typeface="Calibri-BoldItalic"/>
              </a:rPr>
              <a:t>oublier la </a:t>
            </a:r>
            <a:r>
              <a:rPr sz="4400" b="1" i="1" spc="-10" dirty="0">
                <a:latin typeface="Calibri-BoldItalic"/>
                <a:cs typeface="Calibri-BoldItalic"/>
              </a:rPr>
              <a:t>vie</a:t>
            </a:r>
            <a:r>
              <a:rPr sz="4400" b="1" i="1" spc="-15" dirty="0">
                <a:latin typeface="Calibri-BoldItalic"/>
                <a:cs typeface="Calibri-BoldItalic"/>
              </a:rPr>
              <a:t> </a:t>
            </a:r>
            <a:r>
              <a:rPr sz="4400" b="1" i="1" dirty="0">
                <a:latin typeface="Calibri-BoldItalic"/>
                <a:cs typeface="Calibri-BoldItalic"/>
              </a:rPr>
              <a:t>de</a:t>
            </a:r>
            <a:endParaRPr sz="4400">
              <a:latin typeface="Calibri-BoldItalic"/>
              <a:cs typeface="Calibri-BoldItalic"/>
            </a:endParaRPr>
          </a:p>
          <a:p>
            <a:pPr marL="12700" marR="5080">
              <a:lnSpc>
                <a:spcPct val="100000"/>
              </a:lnSpc>
            </a:pPr>
            <a:r>
              <a:rPr sz="4400" b="1" i="1" dirty="0">
                <a:latin typeface="Calibri-BoldItalic"/>
                <a:cs typeface="Calibri-BoldItalic"/>
              </a:rPr>
              <a:t>tous </a:t>
            </a:r>
            <a:r>
              <a:rPr sz="4400" b="1" i="1" spc="-5" dirty="0">
                <a:latin typeface="Calibri-BoldItalic"/>
                <a:cs typeface="Calibri-BoldItalic"/>
              </a:rPr>
              <a:t>les jours et c’est  laisser</a:t>
            </a:r>
            <a:endParaRPr sz="4400">
              <a:latin typeface="Calibri-BoldItalic"/>
              <a:cs typeface="Calibri-BoldItalic"/>
            </a:endParaRPr>
          </a:p>
          <a:p>
            <a:pPr marL="12700">
              <a:lnSpc>
                <a:spcPts val="5270"/>
              </a:lnSpc>
            </a:pPr>
            <a:r>
              <a:rPr sz="4400" b="1" i="1" spc="-5" dirty="0">
                <a:latin typeface="Calibri-BoldItalic"/>
                <a:cs typeface="Calibri-BoldItalic"/>
              </a:rPr>
              <a:t>l’espace</a:t>
            </a:r>
            <a:r>
              <a:rPr sz="4400" b="1" i="1" spc="-20" dirty="0">
                <a:latin typeface="Calibri-BoldItalic"/>
                <a:cs typeface="Calibri-BoldItalic"/>
              </a:rPr>
              <a:t> </a:t>
            </a:r>
            <a:r>
              <a:rPr sz="4400" b="1" i="1" dirty="0">
                <a:latin typeface="Calibri-BoldItalic"/>
                <a:cs typeface="Calibri-BoldItalic"/>
              </a:rPr>
              <a:t>aux</a:t>
            </a:r>
            <a:endParaRPr sz="4400">
              <a:latin typeface="Calibri-BoldItalic"/>
              <a:cs typeface="Calibri-BoldItalic"/>
            </a:endParaRPr>
          </a:p>
        </p:txBody>
      </p:sp>
      <p:sp>
        <p:nvSpPr>
          <p:cNvPr id="20" name="object 20"/>
          <p:cNvSpPr txBox="1"/>
          <p:nvPr/>
        </p:nvSpPr>
        <p:spPr>
          <a:xfrm>
            <a:off x="77469" y="5855970"/>
            <a:ext cx="1529715" cy="695960"/>
          </a:xfrm>
          <a:prstGeom prst="rect">
            <a:avLst/>
          </a:prstGeom>
        </p:spPr>
        <p:txBody>
          <a:bodyPr vert="horz" wrap="square" lIns="0" tIns="12700" rIns="0" bIns="0" rtlCol="0">
            <a:spAutoFit/>
          </a:bodyPr>
          <a:lstStyle/>
          <a:p>
            <a:pPr marL="12700">
              <a:lnSpc>
                <a:spcPct val="100000"/>
              </a:lnSpc>
              <a:spcBef>
                <a:spcPts val="100"/>
              </a:spcBef>
            </a:pPr>
            <a:r>
              <a:rPr sz="4400" b="1" i="1" spc="-5" dirty="0">
                <a:latin typeface="Calibri-BoldItalic"/>
                <a:cs typeface="Calibri-BoldItalic"/>
              </a:rPr>
              <a:t>rêves</a:t>
            </a:r>
            <a:r>
              <a:rPr sz="4400" b="1" i="1" spc="-80" dirty="0">
                <a:latin typeface="Calibri-BoldItalic"/>
                <a:cs typeface="Calibri-BoldItalic"/>
              </a:rPr>
              <a:t> </a:t>
            </a:r>
            <a:r>
              <a:rPr sz="4400" b="1" i="1" dirty="0">
                <a:latin typeface="Calibri-BoldItalic"/>
                <a:cs typeface="Calibri-BoldItalic"/>
              </a:rPr>
              <a:t>.</a:t>
            </a:r>
            <a:endParaRPr sz="4400">
              <a:latin typeface="Calibri-BoldItalic"/>
              <a:cs typeface="Calibri-BoldItalic"/>
            </a:endParaRPr>
          </a:p>
        </p:txBody>
      </p:sp>
      <p:sp>
        <p:nvSpPr>
          <p:cNvPr id="21" name="object 21"/>
          <p:cNvSpPr txBox="1"/>
          <p:nvPr/>
        </p:nvSpPr>
        <p:spPr>
          <a:xfrm>
            <a:off x="1833879" y="6109970"/>
            <a:ext cx="1940560" cy="391160"/>
          </a:xfrm>
          <a:prstGeom prst="rect">
            <a:avLst/>
          </a:prstGeom>
        </p:spPr>
        <p:txBody>
          <a:bodyPr vert="horz" wrap="square" lIns="0" tIns="12700" rIns="0" bIns="0" rtlCol="0">
            <a:spAutoFit/>
          </a:bodyPr>
          <a:lstStyle/>
          <a:p>
            <a:pPr marL="12700">
              <a:lnSpc>
                <a:spcPct val="100000"/>
              </a:lnSpc>
              <a:spcBef>
                <a:spcPts val="100"/>
              </a:spcBef>
            </a:pPr>
            <a:r>
              <a:rPr sz="2400" b="1" i="1" spc="-5" dirty="0">
                <a:latin typeface="Calibri-BoldItalic"/>
                <a:cs typeface="Calibri-BoldItalic"/>
              </a:rPr>
              <a:t>Laura</a:t>
            </a:r>
            <a:r>
              <a:rPr sz="2400" b="1" i="1" spc="-50" dirty="0">
                <a:latin typeface="Calibri-BoldItalic"/>
                <a:cs typeface="Calibri-BoldItalic"/>
              </a:rPr>
              <a:t> </a:t>
            </a:r>
            <a:r>
              <a:rPr sz="2400" b="1" i="1" spc="-5" dirty="0">
                <a:latin typeface="Calibri-BoldItalic"/>
                <a:cs typeface="Calibri-BoldItalic"/>
              </a:rPr>
              <a:t>Anniballi</a:t>
            </a:r>
            <a:endParaRPr sz="2400">
              <a:latin typeface="Calibri-BoldItalic"/>
              <a:cs typeface="Calibri-BoldItalic"/>
            </a:endParaRPr>
          </a:p>
        </p:txBody>
      </p:sp>
      <p:sp>
        <p:nvSpPr>
          <p:cNvPr id="22" name="object 22"/>
          <p:cNvSpPr txBox="1">
            <a:spLocks noGrp="1"/>
          </p:cNvSpPr>
          <p:nvPr>
            <p:ph type="title"/>
          </p:nvPr>
        </p:nvSpPr>
        <p:spPr>
          <a:xfrm>
            <a:off x="2313939" y="34290"/>
            <a:ext cx="3314065" cy="695960"/>
          </a:xfrm>
          <a:prstGeom prst="rect">
            <a:avLst/>
          </a:prstGeom>
        </p:spPr>
        <p:txBody>
          <a:bodyPr vert="horz" wrap="square" lIns="0" tIns="12700" rIns="0" bIns="0" rtlCol="0">
            <a:spAutoFit/>
          </a:bodyPr>
          <a:lstStyle/>
          <a:p>
            <a:pPr marL="12700">
              <a:lnSpc>
                <a:spcPct val="100000"/>
              </a:lnSpc>
              <a:spcBef>
                <a:spcPts val="100"/>
              </a:spcBef>
            </a:pPr>
            <a:r>
              <a:rPr sz="4400" spc="-5" dirty="0">
                <a:latin typeface="Calibri-BoldItalic"/>
                <a:cs typeface="Calibri-BoldItalic"/>
              </a:rPr>
              <a:t>Voyager,</a:t>
            </a:r>
            <a:r>
              <a:rPr sz="4400" spc="-40" dirty="0">
                <a:latin typeface="Calibri-BoldItalic"/>
                <a:cs typeface="Calibri-BoldItalic"/>
              </a:rPr>
              <a:t> </a:t>
            </a:r>
            <a:r>
              <a:rPr sz="4400" dirty="0">
                <a:latin typeface="Calibri-BoldItalic"/>
                <a:cs typeface="Calibri-BoldItalic"/>
              </a:rPr>
              <a:t>c’est</a:t>
            </a:r>
            <a:endParaRPr sz="4400">
              <a:latin typeface="Calibri-BoldItalic"/>
              <a:cs typeface="Calibri-BoldItal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7469" y="34290"/>
            <a:ext cx="8851265" cy="1366520"/>
          </a:xfrm>
          <a:prstGeom prst="rect">
            <a:avLst/>
          </a:prstGeom>
        </p:spPr>
        <p:txBody>
          <a:bodyPr vert="horz" wrap="square" lIns="0" tIns="12700" rIns="0" bIns="0" rtlCol="0">
            <a:spAutoFit/>
          </a:bodyPr>
          <a:lstStyle/>
          <a:p>
            <a:pPr marL="478155" marR="5080" indent="-466090">
              <a:lnSpc>
                <a:spcPct val="100000"/>
              </a:lnSpc>
              <a:spcBef>
                <a:spcPts val="100"/>
              </a:spcBef>
              <a:tabLst>
                <a:tab pos="6196965" algn="l"/>
              </a:tabLst>
            </a:pPr>
            <a:r>
              <a:rPr sz="4400" spc="-5" dirty="0"/>
              <a:t>Voyager nous transmet une  sensation	de</a:t>
            </a:r>
            <a:r>
              <a:rPr sz="4400" spc="-65" dirty="0"/>
              <a:t> </a:t>
            </a:r>
            <a:r>
              <a:rPr sz="4400" spc="-5" dirty="0"/>
              <a:t>liberté.</a:t>
            </a:r>
            <a:endParaRPr sz="4400"/>
          </a:p>
        </p:txBody>
      </p:sp>
      <p:sp>
        <p:nvSpPr>
          <p:cNvPr id="4" name="object 4"/>
          <p:cNvSpPr txBox="1"/>
          <p:nvPr/>
        </p:nvSpPr>
        <p:spPr>
          <a:xfrm rot="3120000">
            <a:off x="6521768" y="5431890"/>
            <a:ext cx="2530483" cy="304800"/>
          </a:xfrm>
          <a:prstGeom prst="rect">
            <a:avLst/>
          </a:prstGeom>
        </p:spPr>
        <p:txBody>
          <a:bodyPr vert="horz" wrap="square" lIns="0" tIns="0" rIns="0" bIns="0" rtlCol="0">
            <a:spAutoFit/>
          </a:bodyPr>
          <a:lstStyle/>
          <a:p>
            <a:pPr>
              <a:lnSpc>
                <a:spcPts val="2400"/>
              </a:lnSpc>
            </a:pPr>
            <a:r>
              <a:rPr sz="3600" b="1" i="1" spc="-52" baseline="2314" dirty="0">
                <a:latin typeface="Arial-BoldItalicMT"/>
                <a:cs typeface="Arial-BoldItalicMT"/>
              </a:rPr>
              <a:t>V</a:t>
            </a:r>
            <a:r>
              <a:rPr sz="3600" b="1" i="1" spc="-60" baseline="2314" dirty="0">
                <a:latin typeface="Arial-BoldItalicMT"/>
                <a:cs typeface="Arial-BoldItalicMT"/>
              </a:rPr>
              <a:t>a</a:t>
            </a:r>
            <a:r>
              <a:rPr sz="3600" b="1" i="1" spc="-44" baseline="2314" dirty="0">
                <a:latin typeface="Arial-BoldItalicMT"/>
                <a:cs typeface="Arial-BoldItalicMT"/>
              </a:rPr>
              <a:t>l</a:t>
            </a:r>
            <a:r>
              <a:rPr sz="3600" b="1" i="1" spc="-60" baseline="1157" dirty="0">
                <a:latin typeface="Arial-BoldItalicMT"/>
                <a:cs typeface="Arial-BoldItalicMT"/>
              </a:rPr>
              <a:t>e</a:t>
            </a:r>
            <a:r>
              <a:rPr sz="3600" b="1" i="1" spc="-44" baseline="1157" dirty="0">
                <a:latin typeface="Arial-BoldItalicMT"/>
                <a:cs typeface="Arial-BoldItalicMT"/>
              </a:rPr>
              <a:t>n</a:t>
            </a:r>
            <a:r>
              <a:rPr sz="3600" b="1" i="1" spc="-7" baseline="1157" dirty="0">
                <a:latin typeface="Arial-BoldItalicMT"/>
                <a:cs typeface="Arial-BoldItalicMT"/>
              </a:rPr>
              <a:t>t</a:t>
            </a:r>
            <a:r>
              <a:rPr sz="3600" b="1" i="1" spc="-44" baseline="1157" dirty="0">
                <a:latin typeface="Arial-BoldItalicMT"/>
                <a:cs typeface="Arial-BoldItalicMT"/>
              </a:rPr>
              <a:t>i</a:t>
            </a:r>
            <a:r>
              <a:rPr sz="2400" b="1" i="1" spc="-30" dirty="0">
                <a:latin typeface="Arial-BoldItalicMT"/>
                <a:cs typeface="Arial-BoldItalicMT"/>
              </a:rPr>
              <a:t>n</a:t>
            </a:r>
            <a:r>
              <a:rPr sz="2400" b="1" i="1" dirty="0">
                <a:latin typeface="Arial-BoldItalicMT"/>
                <a:cs typeface="Arial-BoldItalicMT"/>
              </a:rPr>
              <a:t>a</a:t>
            </a:r>
            <a:r>
              <a:rPr sz="2400" b="1" i="1" spc="-40" dirty="0">
                <a:latin typeface="Arial-BoldItalicMT"/>
                <a:cs typeface="Arial-BoldItalicMT"/>
              </a:rPr>
              <a:t> </a:t>
            </a:r>
            <a:r>
              <a:rPr sz="2400" b="1" i="1" spc="-35" dirty="0">
                <a:latin typeface="Arial-BoldItalicMT"/>
                <a:cs typeface="Arial-BoldItalicMT"/>
              </a:rPr>
              <a:t>V</a:t>
            </a:r>
            <a:r>
              <a:rPr sz="3600" b="1" i="1" spc="-44" baseline="-1157" dirty="0">
                <a:latin typeface="Arial-BoldItalicMT"/>
                <a:cs typeface="Arial-BoldItalicMT"/>
              </a:rPr>
              <a:t>i</a:t>
            </a:r>
            <a:r>
              <a:rPr sz="3600" b="1" i="1" spc="-60" baseline="-1157" dirty="0">
                <a:latin typeface="Arial-BoldItalicMT"/>
                <a:cs typeface="Arial-BoldItalicMT"/>
              </a:rPr>
              <a:t>v</a:t>
            </a:r>
            <a:r>
              <a:rPr sz="3600" b="1" i="1" spc="-37" baseline="-1157" dirty="0">
                <a:latin typeface="Arial-BoldItalicMT"/>
                <a:cs typeface="Arial-BoldItalicMT"/>
              </a:rPr>
              <a:t>i</a:t>
            </a:r>
            <a:r>
              <a:rPr sz="3600" b="1" i="1" spc="-75" baseline="-2314" dirty="0">
                <a:latin typeface="Arial-BoldItalicMT"/>
                <a:cs typeface="Arial-BoldItalicMT"/>
              </a:rPr>
              <a:t>a</a:t>
            </a:r>
            <a:r>
              <a:rPr sz="3600" b="1" i="1" spc="-44" baseline="-2314" dirty="0">
                <a:latin typeface="Arial-BoldItalicMT"/>
                <a:cs typeface="Arial-BoldItalicMT"/>
              </a:rPr>
              <a:t>n</a:t>
            </a:r>
            <a:r>
              <a:rPr sz="3600" b="1" i="1" baseline="-2314" dirty="0">
                <a:latin typeface="Arial-BoldItalicMT"/>
                <a:cs typeface="Arial-BoldItalicMT"/>
              </a:rPr>
              <a:t>a</a:t>
            </a:r>
            <a:endParaRPr sz="3600" baseline="-2314">
              <a:latin typeface="Arial-BoldItalicMT"/>
              <a:cs typeface="Arial-BoldItalic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5950" y="294640"/>
            <a:ext cx="7402830" cy="2950210"/>
          </a:xfrm>
          <a:prstGeom prst="rect">
            <a:avLst/>
          </a:prstGeom>
        </p:spPr>
        <p:txBody>
          <a:bodyPr vert="horz" wrap="square" lIns="0" tIns="13335" rIns="0" bIns="0" rtlCol="0">
            <a:spAutoFit/>
          </a:bodyPr>
          <a:lstStyle/>
          <a:p>
            <a:pPr marL="12700" marR="5080" algn="just">
              <a:lnSpc>
                <a:spcPct val="99900"/>
              </a:lnSpc>
              <a:spcBef>
                <a:spcPts val="105"/>
              </a:spcBef>
              <a:tabLst>
                <a:tab pos="6090285" algn="l"/>
              </a:tabLst>
            </a:pPr>
            <a:r>
              <a:rPr sz="4800" b="0" spc="-455" dirty="0">
                <a:solidFill>
                  <a:srgbClr val="FF0000"/>
                </a:solidFill>
                <a:latin typeface="Arial"/>
                <a:cs typeface="Arial"/>
              </a:rPr>
              <a:t>Le</a:t>
            </a:r>
            <a:r>
              <a:rPr sz="4800" b="0" spc="409" dirty="0">
                <a:solidFill>
                  <a:srgbClr val="FF0000"/>
                </a:solidFill>
                <a:latin typeface="Arial"/>
                <a:cs typeface="Arial"/>
              </a:rPr>
              <a:t> </a:t>
            </a:r>
            <a:r>
              <a:rPr sz="4800" b="0" spc="-145" dirty="0">
                <a:solidFill>
                  <a:srgbClr val="FF0000"/>
                </a:solidFill>
                <a:latin typeface="Arial"/>
                <a:cs typeface="Arial"/>
              </a:rPr>
              <a:t>voyage</a:t>
            </a:r>
            <a:r>
              <a:rPr sz="4800" b="0" spc="425" dirty="0">
                <a:solidFill>
                  <a:srgbClr val="FF0000"/>
                </a:solidFill>
                <a:latin typeface="Arial"/>
                <a:cs typeface="Arial"/>
              </a:rPr>
              <a:t> </a:t>
            </a:r>
            <a:r>
              <a:rPr sz="4800" b="0" spc="215" dirty="0">
                <a:solidFill>
                  <a:srgbClr val="FF0000"/>
                </a:solidFill>
                <a:latin typeface="Arial"/>
                <a:cs typeface="Arial"/>
              </a:rPr>
              <a:t>est</a:t>
            </a:r>
            <a:r>
              <a:rPr sz="4800" b="0" spc="-415" dirty="0">
                <a:solidFill>
                  <a:srgbClr val="FF0000"/>
                </a:solidFill>
                <a:latin typeface="Arial"/>
                <a:cs typeface="Arial"/>
              </a:rPr>
              <a:t> </a:t>
            </a:r>
            <a:r>
              <a:rPr sz="4800" b="0" spc="-335" dirty="0">
                <a:solidFill>
                  <a:srgbClr val="FF0000"/>
                </a:solidFill>
                <a:latin typeface="Arial"/>
                <a:cs typeface="Arial"/>
              </a:rPr>
              <a:t>ép</a:t>
            </a:r>
            <a:r>
              <a:rPr sz="4800" b="0" spc="-885" dirty="0">
                <a:solidFill>
                  <a:srgbClr val="FF0000"/>
                </a:solidFill>
                <a:latin typeface="Arial"/>
                <a:cs typeface="Arial"/>
              </a:rPr>
              <a:t> </a:t>
            </a:r>
            <a:r>
              <a:rPr sz="4800" b="0" spc="65" dirty="0">
                <a:solidFill>
                  <a:srgbClr val="FF0000"/>
                </a:solidFill>
                <a:latin typeface="Arial"/>
                <a:cs typeface="Arial"/>
              </a:rPr>
              <a:t>rouver</a:t>
            </a:r>
            <a:r>
              <a:rPr sz="4800" b="0" spc="-535" dirty="0">
                <a:solidFill>
                  <a:srgbClr val="FF0000"/>
                </a:solidFill>
                <a:latin typeface="Arial"/>
                <a:cs typeface="Arial"/>
              </a:rPr>
              <a:t> </a:t>
            </a:r>
            <a:r>
              <a:rPr sz="4800" b="0" spc="-540" dirty="0">
                <a:solidFill>
                  <a:srgbClr val="FF0000"/>
                </a:solidFill>
                <a:latin typeface="Arial"/>
                <a:cs typeface="Arial"/>
              </a:rPr>
              <a:t>d</a:t>
            </a:r>
            <a:r>
              <a:rPr sz="4800" b="0" spc="-855" dirty="0">
                <a:solidFill>
                  <a:srgbClr val="FF0000"/>
                </a:solidFill>
                <a:latin typeface="Arial"/>
                <a:cs typeface="Arial"/>
              </a:rPr>
              <a:t> </a:t>
            </a:r>
            <a:r>
              <a:rPr sz="4800" b="0" spc="-204" dirty="0">
                <a:solidFill>
                  <a:srgbClr val="FF0000"/>
                </a:solidFill>
                <a:latin typeface="Arial"/>
                <a:cs typeface="Arial"/>
              </a:rPr>
              <a:t>es  </a:t>
            </a:r>
            <a:r>
              <a:rPr sz="4800" b="0" spc="-60" dirty="0">
                <a:solidFill>
                  <a:srgbClr val="FF0000"/>
                </a:solidFill>
                <a:latin typeface="Arial"/>
                <a:cs typeface="Arial"/>
              </a:rPr>
              <a:t>sensations </a:t>
            </a:r>
            <a:r>
              <a:rPr sz="4800" b="0" spc="-90" dirty="0">
                <a:solidFill>
                  <a:srgbClr val="FF0000"/>
                </a:solidFill>
                <a:latin typeface="Arial"/>
                <a:cs typeface="Arial"/>
              </a:rPr>
              <a:t>nouvelles </a:t>
            </a:r>
            <a:r>
              <a:rPr sz="4800" b="0" spc="-35" dirty="0">
                <a:solidFill>
                  <a:srgbClr val="FF0000"/>
                </a:solidFill>
                <a:latin typeface="Arial"/>
                <a:cs typeface="Arial"/>
              </a:rPr>
              <a:t>qui te  </a:t>
            </a:r>
            <a:r>
              <a:rPr sz="4800" b="0" spc="-540" dirty="0">
                <a:solidFill>
                  <a:srgbClr val="FF0000"/>
                </a:solidFill>
                <a:latin typeface="Arial"/>
                <a:cs typeface="Arial"/>
              </a:rPr>
              <a:t>d</a:t>
            </a:r>
            <a:r>
              <a:rPr sz="4800" b="0" spc="-844" dirty="0">
                <a:solidFill>
                  <a:srgbClr val="FF0000"/>
                </a:solidFill>
                <a:latin typeface="Arial"/>
                <a:cs typeface="Arial"/>
              </a:rPr>
              <a:t> </a:t>
            </a:r>
            <a:r>
              <a:rPr sz="4800" b="0" spc="-60" dirty="0">
                <a:solidFill>
                  <a:srgbClr val="FF0000"/>
                </a:solidFill>
                <a:latin typeface="Arial"/>
                <a:cs typeface="Arial"/>
              </a:rPr>
              <a:t>o</a:t>
            </a:r>
            <a:r>
              <a:rPr sz="4800" b="0" spc="-165" dirty="0">
                <a:solidFill>
                  <a:srgbClr val="FF0000"/>
                </a:solidFill>
                <a:latin typeface="Arial"/>
                <a:cs typeface="Arial"/>
              </a:rPr>
              <a:t>nn</a:t>
            </a:r>
            <a:r>
              <a:rPr sz="4800" b="0" spc="-170" dirty="0">
                <a:solidFill>
                  <a:srgbClr val="FF0000"/>
                </a:solidFill>
                <a:latin typeface="Arial"/>
                <a:cs typeface="Arial"/>
              </a:rPr>
              <a:t>en</a:t>
            </a:r>
            <a:r>
              <a:rPr sz="4800" b="0" spc="925" dirty="0">
                <a:solidFill>
                  <a:srgbClr val="FF0000"/>
                </a:solidFill>
                <a:latin typeface="Arial"/>
                <a:cs typeface="Arial"/>
              </a:rPr>
              <a:t>t</a:t>
            </a:r>
            <a:r>
              <a:rPr sz="4800" b="0" spc="-405" dirty="0">
                <a:solidFill>
                  <a:srgbClr val="FF0000"/>
                </a:solidFill>
                <a:latin typeface="Arial"/>
                <a:cs typeface="Arial"/>
              </a:rPr>
              <a:t> </a:t>
            </a:r>
            <a:r>
              <a:rPr sz="4800" b="0" spc="-170" dirty="0">
                <a:solidFill>
                  <a:srgbClr val="FF0000"/>
                </a:solidFill>
                <a:latin typeface="Arial"/>
                <a:cs typeface="Arial"/>
              </a:rPr>
              <a:t>u</a:t>
            </a:r>
            <a:r>
              <a:rPr sz="4800" b="0" spc="-165" dirty="0">
                <a:solidFill>
                  <a:srgbClr val="FF0000"/>
                </a:solidFill>
                <a:latin typeface="Arial"/>
                <a:cs typeface="Arial"/>
              </a:rPr>
              <a:t>n</a:t>
            </a:r>
            <a:r>
              <a:rPr sz="4800" b="0" dirty="0">
                <a:solidFill>
                  <a:srgbClr val="FF0000"/>
                </a:solidFill>
                <a:latin typeface="Arial"/>
                <a:cs typeface="Arial"/>
              </a:rPr>
              <a:t>	</a:t>
            </a:r>
            <a:r>
              <a:rPr sz="4800" b="0" spc="-160" dirty="0">
                <a:solidFill>
                  <a:srgbClr val="FF0000"/>
                </a:solidFill>
                <a:latin typeface="Arial"/>
                <a:cs typeface="Arial"/>
              </a:rPr>
              <a:t>b</a:t>
            </a:r>
            <a:r>
              <a:rPr sz="4800" b="0" spc="75" dirty="0">
                <a:solidFill>
                  <a:srgbClr val="FF0000"/>
                </a:solidFill>
                <a:latin typeface="Arial"/>
                <a:cs typeface="Arial"/>
              </a:rPr>
              <a:t>i</a:t>
            </a:r>
            <a:r>
              <a:rPr sz="4800" b="0" spc="-170" dirty="0">
                <a:solidFill>
                  <a:srgbClr val="FF0000"/>
                </a:solidFill>
                <a:latin typeface="Arial"/>
                <a:cs typeface="Arial"/>
              </a:rPr>
              <a:t>e</a:t>
            </a:r>
            <a:r>
              <a:rPr sz="4800" b="0" spc="-165" dirty="0">
                <a:solidFill>
                  <a:srgbClr val="FF0000"/>
                </a:solidFill>
                <a:latin typeface="Arial"/>
                <a:cs typeface="Arial"/>
              </a:rPr>
              <a:t>n</a:t>
            </a:r>
            <a:r>
              <a:rPr sz="4800" b="0" spc="-45" dirty="0">
                <a:solidFill>
                  <a:srgbClr val="FF0000"/>
                </a:solidFill>
                <a:latin typeface="Arial"/>
                <a:cs typeface="Arial"/>
              </a:rPr>
              <a:t>-  </a:t>
            </a:r>
            <a:r>
              <a:rPr sz="4800" b="0" spc="-25" dirty="0">
                <a:solidFill>
                  <a:srgbClr val="FF0000"/>
                </a:solidFill>
                <a:latin typeface="Arial"/>
                <a:cs typeface="Arial"/>
              </a:rPr>
              <a:t>être </a:t>
            </a:r>
            <a:r>
              <a:rPr sz="4800" b="0" spc="85" dirty="0">
                <a:solidFill>
                  <a:srgbClr val="FF0000"/>
                </a:solidFill>
                <a:latin typeface="Arial"/>
                <a:cs typeface="Arial"/>
              </a:rPr>
              <a:t>intérieur</a:t>
            </a:r>
            <a:r>
              <a:rPr sz="4800" b="0" spc="-95" dirty="0">
                <a:solidFill>
                  <a:srgbClr val="FF0000"/>
                </a:solidFill>
                <a:latin typeface="Arial"/>
                <a:cs typeface="Arial"/>
              </a:rPr>
              <a:t> </a:t>
            </a:r>
            <a:r>
              <a:rPr sz="4800" b="0" spc="-320" dirty="0">
                <a:solidFill>
                  <a:srgbClr val="FF0000"/>
                </a:solidFill>
                <a:latin typeface="Arial"/>
                <a:cs typeface="Arial"/>
              </a:rPr>
              <a:t>.</a:t>
            </a:r>
            <a:endParaRPr sz="4800">
              <a:latin typeface="Arial"/>
              <a:cs typeface="Arial"/>
            </a:endParaRPr>
          </a:p>
        </p:txBody>
      </p:sp>
      <p:sp>
        <p:nvSpPr>
          <p:cNvPr id="3" name="object 3"/>
          <p:cNvSpPr/>
          <p:nvPr/>
        </p:nvSpPr>
        <p:spPr>
          <a:xfrm>
            <a:off x="3268979" y="5450840"/>
            <a:ext cx="5529580" cy="12852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50520" marR="552450" indent="-337820">
              <a:lnSpc>
                <a:spcPct val="100000"/>
              </a:lnSpc>
              <a:spcBef>
                <a:spcPts val="100"/>
              </a:spcBef>
            </a:pPr>
            <a:r>
              <a:rPr sz="4800" i="0" spc="-10" dirty="0">
                <a:latin typeface="Arial"/>
                <a:cs typeface="Arial"/>
              </a:rPr>
              <a:t>«L'amour est </a:t>
            </a:r>
            <a:r>
              <a:rPr sz="4800" i="0" spc="-5" dirty="0">
                <a:latin typeface="Arial"/>
                <a:cs typeface="Arial"/>
              </a:rPr>
              <a:t>libre il </a:t>
            </a:r>
            <a:r>
              <a:rPr sz="4800" i="0" spc="-10" dirty="0">
                <a:latin typeface="Arial"/>
                <a:cs typeface="Arial"/>
              </a:rPr>
              <a:t>n'est  </a:t>
            </a:r>
            <a:r>
              <a:rPr sz="4800" i="0" spc="-5" dirty="0">
                <a:latin typeface="Arial"/>
                <a:cs typeface="Arial"/>
              </a:rPr>
              <a:t>jamais soumis au</a:t>
            </a:r>
            <a:r>
              <a:rPr sz="4800" i="0" spc="-65" dirty="0">
                <a:latin typeface="Arial"/>
                <a:cs typeface="Arial"/>
              </a:rPr>
              <a:t> </a:t>
            </a:r>
            <a:r>
              <a:rPr sz="4800" i="0" spc="-10" dirty="0">
                <a:latin typeface="Arial"/>
                <a:cs typeface="Arial"/>
              </a:rPr>
              <a:t>sort.</a:t>
            </a:r>
            <a:endParaRPr sz="4800">
              <a:latin typeface="Arial"/>
              <a:cs typeface="Arial"/>
            </a:endParaRPr>
          </a:p>
          <a:p>
            <a:pPr marL="180975" marR="5080" indent="-635">
              <a:lnSpc>
                <a:spcPts val="5760"/>
              </a:lnSpc>
              <a:spcBef>
                <a:spcPts val="180"/>
              </a:spcBef>
            </a:pPr>
            <a:r>
              <a:rPr sz="4800" i="0" dirty="0">
                <a:latin typeface="Arial"/>
                <a:cs typeface="Arial"/>
              </a:rPr>
              <a:t>O </a:t>
            </a:r>
            <a:r>
              <a:rPr sz="4800" i="0" spc="-10" dirty="0">
                <a:latin typeface="Arial"/>
                <a:cs typeface="Arial"/>
              </a:rPr>
              <a:t>Lou </a:t>
            </a:r>
            <a:r>
              <a:rPr sz="4800" i="0" spc="-5" dirty="0">
                <a:latin typeface="Arial"/>
                <a:cs typeface="Arial"/>
              </a:rPr>
              <a:t>le mien </a:t>
            </a:r>
            <a:r>
              <a:rPr sz="4800" i="0" spc="-10" dirty="0">
                <a:latin typeface="Arial"/>
                <a:cs typeface="Arial"/>
              </a:rPr>
              <a:t>est </a:t>
            </a:r>
            <a:r>
              <a:rPr sz="4800" i="0" spc="-5" dirty="0">
                <a:latin typeface="Arial"/>
                <a:cs typeface="Arial"/>
              </a:rPr>
              <a:t>plus</a:t>
            </a:r>
            <a:r>
              <a:rPr sz="4800" i="0" spc="-110" dirty="0">
                <a:latin typeface="Arial"/>
                <a:cs typeface="Arial"/>
              </a:rPr>
              <a:t> </a:t>
            </a:r>
            <a:r>
              <a:rPr sz="4800" i="0" spc="-5" dirty="0">
                <a:latin typeface="Arial"/>
                <a:cs typeface="Arial"/>
              </a:rPr>
              <a:t>fort  </a:t>
            </a:r>
            <a:r>
              <a:rPr sz="4800" i="0" spc="-10" dirty="0">
                <a:latin typeface="Arial"/>
                <a:cs typeface="Arial"/>
              </a:rPr>
              <a:t>encor </a:t>
            </a:r>
            <a:r>
              <a:rPr sz="4800" i="0" spc="-5" dirty="0">
                <a:latin typeface="Arial"/>
                <a:cs typeface="Arial"/>
              </a:rPr>
              <a:t>que la</a:t>
            </a:r>
            <a:r>
              <a:rPr sz="4800" i="0" spc="-30" dirty="0">
                <a:latin typeface="Arial"/>
                <a:cs typeface="Arial"/>
              </a:rPr>
              <a:t> </a:t>
            </a:r>
            <a:r>
              <a:rPr sz="4800" i="0" spc="-5" dirty="0">
                <a:latin typeface="Arial"/>
                <a:cs typeface="Arial"/>
              </a:rPr>
              <a:t>mort.</a:t>
            </a:r>
            <a:endParaRPr sz="4800">
              <a:latin typeface="Arial"/>
              <a:cs typeface="Arial"/>
            </a:endParaRPr>
          </a:p>
        </p:txBody>
      </p:sp>
      <p:sp>
        <p:nvSpPr>
          <p:cNvPr id="4" name="object 4"/>
          <p:cNvSpPr txBox="1"/>
          <p:nvPr/>
        </p:nvSpPr>
        <p:spPr>
          <a:xfrm>
            <a:off x="77469" y="4420870"/>
            <a:ext cx="8988425" cy="2219960"/>
          </a:xfrm>
          <a:prstGeom prst="rect">
            <a:avLst/>
          </a:prstGeom>
        </p:spPr>
        <p:txBody>
          <a:bodyPr vert="horz" wrap="square" lIns="0" tIns="12700" rIns="0" bIns="0" rtlCol="0">
            <a:spAutoFit/>
          </a:bodyPr>
          <a:lstStyle/>
          <a:p>
            <a:pPr marL="12700" marR="648970">
              <a:lnSpc>
                <a:spcPct val="100000"/>
              </a:lnSpc>
              <a:spcBef>
                <a:spcPts val="100"/>
              </a:spcBef>
            </a:pPr>
            <a:r>
              <a:rPr sz="4800" b="1" dirty="0">
                <a:latin typeface="Arial"/>
                <a:cs typeface="Arial"/>
              </a:rPr>
              <a:t>Un </a:t>
            </a:r>
            <a:r>
              <a:rPr sz="4800" b="1" spc="-10" dirty="0">
                <a:latin typeface="Arial"/>
                <a:cs typeface="Arial"/>
              </a:rPr>
              <a:t>cœur </a:t>
            </a:r>
            <a:r>
              <a:rPr sz="4800" b="1" spc="-5" dirty="0">
                <a:latin typeface="Arial"/>
                <a:cs typeface="Arial"/>
              </a:rPr>
              <a:t>le mien te </a:t>
            </a:r>
            <a:r>
              <a:rPr sz="4800" b="1" spc="-10" dirty="0">
                <a:latin typeface="Arial"/>
                <a:cs typeface="Arial"/>
              </a:rPr>
              <a:t>suit</a:t>
            </a:r>
            <a:r>
              <a:rPr sz="4800" b="1" spc="-75" dirty="0">
                <a:latin typeface="Arial"/>
                <a:cs typeface="Arial"/>
              </a:rPr>
              <a:t> </a:t>
            </a:r>
            <a:r>
              <a:rPr sz="4800" b="1" spc="-10" dirty="0">
                <a:latin typeface="Arial"/>
                <a:cs typeface="Arial"/>
              </a:rPr>
              <a:t>dans  ton voyage au</a:t>
            </a:r>
            <a:r>
              <a:rPr sz="4800" b="1" spc="-40" dirty="0">
                <a:latin typeface="Arial"/>
                <a:cs typeface="Arial"/>
              </a:rPr>
              <a:t> </a:t>
            </a:r>
            <a:r>
              <a:rPr sz="4800" b="1" spc="-5" dirty="0">
                <a:latin typeface="Arial"/>
                <a:cs typeface="Arial"/>
              </a:rPr>
              <a:t>Nord.»</a:t>
            </a:r>
            <a:endParaRPr sz="4800">
              <a:latin typeface="Arial"/>
              <a:cs typeface="Arial"/>
            </a:endParaRPr>
          </a:p>
          <a:p>
            <a:pPr marL="1109980">
              <a:lnSpc>
                <a:spcPct val="100000"/>
              </a:lnSpc>
              <a:spcBef>
                <a:spcPts val="2880"/>
              </a:spcBef>
            </a:pPr>
            <a:r>
              <a:rPr sz="2400" b="1" i="1" spc="-5" dirty="0">
                <a:latin typeface="Arial-BoldItalicMT"/>
                <a:cs typeface="Arial-BoldItalicMT"/>
              </a:rPr>
              <a:t>Guillaume Apollinaire, "Adieu", Ombre de mon</a:t>
            </a:r>
            <a:r>
              <a:rPr sz="2400" b="1" i="1" spc="75" dirty="0">
                <a:latin typeface="Arial-BoldItalicMT"/>
                <a:cs typeface="Arial-BoldItalicMT"/>
              </a:rPr>
              <a:t> </a:t>
            </a:r>
            <a:r>
              <a:rPr sz="2400" b="1" i="1" spc="-5" dirty="0">
                <a:latin typeface="Arial-BoldItalicMT"/>
                <a:cs typeface="Arial-BoldItalicMT"/>
              </a:rPr>
              <a:t>amour.</a:t>
            </a:r>
            <a:endParaRPr sz="2400">
              <a:latin typeface="Arial-BoldItalicMT"/>
              <a:cs typeface="Arial-BoldItalic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6540" y="294640"/>
            <a:ext cx="5445125" cy="2463800"/>
          </a:xfrm>
          <a:prstGeom prst="rect">
            <a:avLst/>
          </a:prstGeom>
        </p:spPr>
        <p:txBody>
          <a:bodyPr vert="horz" wrap="square" lIns="0" tIns="12700" rIns="0" bIns="0" rtlCol="0">
            <a:spAutoFit/>
          </a:bodyPr>
          <a:lstStyle/>
          <a:p>
            <a:pPr marL="12700" marR="5080">
              <a:lnSpc>
                <a:spcPct val="100000"/>
              </a:lnSpc>
              <a:spcBef>
                <a:spcPts val="100"/>
              </a:spcBef>
            </a:pPr>
            <a:r>
              <a:rPr sz="4000" i="0" spc="-10" dirty="0">
                <a:latin typeface="Arial"/>
                <a:cs typeface="Arial"/>
              </a:rPr>
              <a:t>Voyager, </a:t>
            </a:r>
            <a:r>
              <a:rPr sz="4000" i="0" spc="-5" dirty="0">
                <a:latin typeface="Arial"/>
                <a:cs typeface="Arial"/>
              </a:rPr>
              <a:t>c’est rester </a:t>
            </a:r>
            <a:r>
              <a:rPr sz="4000" i="0" dirty="0">
                <a:latin typeface="Arial"/>
                <a:cs typeface="Arial"/>
              </a:rPr>
              <a:t>à  </a:t>
            </a:r>
            <a:r>
              <a:rPr sz="4000" i="0" spc="-10" dirty="0">
                <a:latin typeface="Arial"/>
                <a:cs typeface="Arial"/>
              </a:rPr>
              <a:t>bouche </a:t>
            </a:r>
            <a:r>
              <a:rPr sz="4000" i="0" spc="-5" dirty="0">
                <a:latin typeface="Arial"/>
                <a:cs typeface="Arial"/>
              </a:rPr>
              <a:t>bée </a:t>
            </a:r>
            <a:r>
              <a:rPr sz="4000" i="0" spc="-10" dirty="0">
                <a:latin typeface="Arial"/>
                <a:cs typeface="Arial"/>
              </a:rPr>
              <a:t>devant  </a:t>
            </a:r>
            <a:r>
              <a:rPr sz="4000" i="0" spc="-5" dirty="0">
                <a:latin typeface="Arial"/>
                <a:cs typeface="Arial"/>
              </a:rPr>
              <a:t>toutes les</a:t>
            </a:r>
            <a:r>
              <a:rPr sz="4000" i="0" spc="-20" dirty="0">
                <a:latin typeface="Arial"/>
                <a:cs typeface="Arial"/>
              </a:rPr>
              <a:t> </a:t>
            </a:r>
            <a:r>
              <a:rPr sz="4000" i="0" spc="-10" dirty="0">
                <a:latin typeface="Arial"/>
                <a:cs typeface="Arial"/>
              </a:rPr>
              <a:t>beautés</a:t>
            </a:r>
            <a:endParaRPr sz="4000">
              <a:latin typeface="Arial"/>
              <a:cs typeface="Arial"/>
            </a:endParaRPr>
          </a:p>
          <a:p>
            <a:pPr marL="721360">
              <a:lnSpc>
                <a:spcPct val="100000"/>
              </a:lnSpc>
            </a:pPr>
            <a:r>
              <a:rPr sz="4000" i="0" spc="-5" dirty="0">
                <a:latin typeface="Arial"/>
                <a:cs typeface="Arial"/>
              </a:rPr>
              <a:t>du </a:t>
            </a:r>
            <a:r>
              <a:rPr sz="4000" i="0" spc="-10" dirty="0">
                <a:latin typeface="Arial"/>
                <a:cs typeface="Arial"/>
              </a:rPr>
              <a:t>monde</a:t>
            </a:r>
            <a:r>
              <a:rPr sz="4000" i="0" spc="-20" dirty="0">
                <a:latin typeface="Arial"/>
                <a:cs typeface="Arial"/>
              </a:rPr>
              <a:t> </a:t>
            </a:r>
            <a:r>
              <a:rPr sz="4000" i="0" spc="-5" dirty="0">
                <a:latin typeface="Arial"/>
                <a:cs typeface="Arial"/>
              </a:rPr>
              <a:t>et</a:t>
            </a:r>
            <a:endParaRPr sz="4000">
              <a:latin typeface="Arial"/>
              <a:cs typeface="Arial"/>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2176780" marR="1623695" indent="142240">
              <a:lnSpc>
                <a:spcPct val="100000"/>
              </a:lnSpc>
              <a:spcBef>
                <a:spcPts val="100"/>
              </a:spcBef>
            </a:pPr>
            <a:r>
              <a:rPr spc="-5" dirty="0"/>
              <a:t>c’est comme  regarder</a:t>
            </a:r>
            <a:r>
              <a:rPr spc="-85" dirty="0"/>
              <a:t> </a:t>
            </a:r>
            <a:r>
              <a:rPr spc="-5" dirty="0"/>
              <a:t>vers</a:t>
            </a:r>
          </a:p>
          <a:p>
            <a:pPr marL="4020820" marR="5080" indent="-141605">
              <a:lnSpc>
                <a:spcPts val="4800"/>
              </a:lnSpc>
              <a:spcBef>
                <a:spcPts val="150"/>
              </a:spcBef>
            </a:pPr>
            <a:r>
              <a:rPr dirty="0"/>
              <a:t>le </a:t>
            </a:r>
            <a:r>
              <a:rPr spc="-5" dirty="0"/>
              <a:t>soleil</a:t>
            </a:r>
            <a:r>
              <a:rPr spc="-65" dirty="0"/>
              <a:t> </a:t>
            </a:r>
            <a:r>
              <a:rPr spc="-10" dirty="0"/>
              <a:t>sans  </a:t>
            </a:r>
            <a:r>
              <a:rPr spc="-5" dirty="0"/>
              <a:t>lunettes.</a:t>
            </a:r>
          </a:p>
        </p:txBody>
      </p:sp>
      <p:sp>
        <p:nvSpPr>
          <p:cNvPr id="5" name="object 5"/>
          <p:cNvSpPr txBox="1"/>
          <p:nvPr/>
        </p:nvSpPr>
        <p:spPr>
          <a:xfrm>
            <a:off x="256540" y="6267450"/>
            <a:ext cx="2921000" cy="391160"/>
          </a:xfrm>
          <a:prstGeom prst="rect">
            <a:avLst/>
          </a:prstGeom>
        </p:spPr>
        <p:txBody>
          <a:bodyPr vert="horz" wrap="square" lIns="0" tIns="12700" rIns="0" bIns="0" rtlCol="0">
            <a:spAutoFit/>
          </a:bodyPr>
          <a:lstStyle/>
          <a:p>
            <a:pPr marL="12700">
              <a:lnSpc>
                <a:spcPct val="100000"/>
              </a:lnSpc>
              <a:spcBef>
                <a:spcPts val="100"/>
              </a:spcBef>
            </a:pPr>
            <a:r>
              <a:rPr sz="2400" b="1" i="1" spc="-5" dirty="0">
                <a:latin typeface="Arial-BoldItalicMT"/>
                <a:cs typeface="Arial-BoldItalicMT"/>
              </a:rPr>
              <a:t>Eleonora</a:t>
            </a:r>
            <a:r>
              <a:rPr sz="2400" b="1" i="1" spc="-60" dirty="0">
                <a:latin typeface="Arial-BoldItalicMT"/>
                <a:cs typeface="Arial-BoldItalicMT"/>
              </a:rPr>
              <a:t> </a:t>
            </a:r>
            <a:r>
              <a:rPr sz="2400" b="1" i="1" spc="-5" dirty="0">
                <a:latin typeface="Arial-BoldItalicMT"/>
                <a:cs typeface="Arial-BoldItalicMT"/>
              </a:rPr>
              <a:t>Canestrari</a:t>
            </a:r>
            <a:endParaRPr sz="2400">
              <a:latin typeface="Arial-BoldItalicMT"/>
              <a:cs typeface="Arial-BoldItalic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7469" y="16371"/>
            <a:ext cx="8415020" cy="1875789"/>
          </a:xfrm>
          <a:prstGeom prst="rect">
            <a:avLst/>
          </a:prstGeom>
        </p:spPr>
        <p:txBody>
          <a:bodyPr vert="horz" wrap="square" lIns="0" tIns="50800" rIns="0" bIns="0" rtlCol="0">
            <a:spAutoFit/>
          </a:bodyPr>
          <a:lstStyle/>
          <a:p>
            <a:pPr marL="12700" marR="5080">
              <a:lnSpc>
                <a:spcPts val="4800"/>
              </a:lnSpc>
              <a:spcBef>
                <a:spcPts val="400"/>
              </a:spcBef>
            </a:pPr>
            <a:r>
              <a:rPr i="0" spc="-90" dirty="0">
                <a:solidFill>
                  <a:srgbClr val="FFFF00"/>
                </a:solidFill>
                <a:latin typeface="Comic Sans MS"/>
                <a:cs typeface="Comic Sans MS"/>
              </a:rPr>
              <a:t>Chaque </a:t>
            </a:r>
            <a:r>
              <a:rPr i="0" spc="-75" dirty="0">
                <a:solidFill>
                  <a:srgbClr val="FFFF00"/>
                </a:solidFill>
                <a:latin typeface="Comic Sans MS"/>
                <a:cs typeface="Comic Sans MS"/>
              </a:rPr>
              <a:t>fois </a:t>
            </a:r>
            <a:r>
              <a:rPr i="0" spc="-80" dirty="0">
                <a:solidFill>
                  <a:srgbClr val="FFFF00"/>
                </a:solidFill>
                <a:latin typeface="Comic Sans MS"/>
                <a:cs typeface="Comic Sans MS"/>
              </a:rPr>
              <a:t>qu’on </a:t>
            </a:r>
            <a:r>
              <a:rPr i="0" spc="-85" dirty="0">
                <a:solidFill>
                  <a:srgbClr val="FFFF00"/>
                </a:solidFill>
                <a:latin typeface="Comic Sans MS"/>
                <a:cs typeface="Comic Sans MS"/>
              </a:rPr>
              <a:t>s’embarque pour  un voyage on ne </a:t>
            </a:r>
            <a:r>
              <a:rPr i="0" spc="-75" dirty="0">
                <a:solidFill>
                  <a:srgbClr val="FFFF00"/>
                </a:solidFill>
                <a:latin typeface="Comic Sans MS"/>
                <a:cs typeface="Comic Sans MS"/>
              </a:rPr>
              <a:t>sait </a:t>
            </a:r>
            <a:r>
              <a:rPr i="0" spc="-85" dirty="0">
                <a:solidFill>
                  <a:srgbClr val="FFFF00"/>
                </a:solidFill>
                <a:latin typeface="Comic Sans MS"/>
                <a:cs typeface="Comic Sans MS"/>
              </a:rPr>
              <a:t>pas </a:t>
            </a:r>
            <a:r>
              <a:rPr i="0" spc="-75" dirty="0">
                <a:solidFill>
                  <a:srgbClr val="FFFF00"/>
                </a:solidFill>
                <a:latin typeface="Comic Sans MS"/>
                <a:cs typeface="Comic Sans MS"/>
              </a:rPr>
              <a:t>qui </a:t>
            </a:r>
            <a:r>
              <a:rPr i="0" spc="-90" dirty="0">
                <a:solidFill>
                  <a:srgbClr val="FFFF00"/>
                </a:solidFill>
                <a:latin typeface="Comic Sans MS"/>
                <a:cs typeface="Comic Sans MS"/>
              </a:rPr>
              <a:t>on  </a:t>
            </a:r>
            <a:r>
              <a:rPr i="0" spc="-85" dirty="0">
                <a:solidFill>
                  <a:srgbClr val="FFFF00"/>
                </a:solidFill>
                <a:latin typeface="Comic Sans MS"/>
                <a:cs typeface="Comic Sans MS"/>
              </a:rPr>
              <a:t>rencontrera </a:t>
            </a:r>
            <a:r>
              <a:rPr i="0" spc="-80" dirty="0">
                <a:solidFill>
                  <a:srgbClr val="FFFF00"/>
                </a:solidFill>
                <a:latin typeface="Comic Sans MS"/>
                <a:cs typeface="Comic Sans MS"/>
              </a:rPr>
              <a:t>et </a:t>
            </a:r>
            <a:r>
              <a:rPr i="0" spc="-85" dirty="0">
                <a:solidFill>
                  <a:srgbClr val="FFFF00"/>
                </a:solidFill>
                <a:latin typeface="Comic Sans MS"/>
                <a:cs typeface="Comic Sans MS"/>
              </a:rPr>
              <a:t>ce </a:t>
            </a:r>
            <a:r>
              <a:rPr i="0" spc="-80" dirty="0">
                <a:solidFill>
                  <a:srgbClr val="FFFF00"/>
                </a:solidFill>
                <a:latin typeface="Comic Sans MS"/>
                <a:cs typeface="Comic Sans MS"/>
              </a:rPr>
              <a:t>qu’on</a:t>
            </a:r>
            <a:r>
              <a:rPr i="0" spc="-60" dirty="0">
                <a:solidFill>
                  <a:srgbClr val="FFFF00"/>
                </a:solidFill>
                <a:latin typeface="Comic Sans MS"/>
                <a:cs typeface="Comic Sans MS"/>
              </a:rPr>
              <a:t> </a:t>
            </a:r>
            <a:r>
              <a:rPr i="0" spc="-85" dirty="0">
                <a:solidFill>
                  <a:srgbClr val="FFFF00"/>
                </a:solidFill>
                <a:latin typeface="Comic Sans MS"/>
                <a:cs typeface="Comic Sans MS"/>
              </a:rPr>
              <a:t>verra,</a:t>
            </a:r>
          </a:p>
        </p:txBody>
      </p:sp>
      <p:sp>
        <p:nvSpPr>
          <p:cNvPr id="4" name="object 4"/>
          <p:cNvSpPr txBox="1"/>
          <p:nvPr/>
        </p:nvSpPr>
        <p:spPr>
          <a:xfrm>
            <a:off x="77469" y="4891901"/>
            <a:ext cx="8947785" cy="1628775"/>
          </a:xfrm>
          <a:prstGeom prst="rect">
            <a:avLst/>
          </a:prstGeom>
        </p:spPr>
        <p:txBody>
          <a:bodyPr vert="horz" wrap="square" lIns="0" tIns="50800" rIns="0" bIns="0" rtlCol="0">
            <a:spAutoFit/>
          </a:bodyPr>
          <a:lstStyle/>
          <a:p>
            <a:pPr marL="12700" marR="5080">
              <a:lnSpc>
                <a:spcPts val="4800"/>
              </a:lnSpc>
              <a:spcBef>
                <a:spcPts val="400"/>
              </a:spcBef>
            </a:pPr>
            <a:r>
              <a:rPr sz="4150" b="1" spc="-85" dirty="0">
                <a:solidFill>
                  <a:srgbClr val="FFFF00"/>
                </a:solidFill>
                <a:latin typeface="Comic Sans MS"/>
                <a:cs typeface="Comic Sans MS"/>
              </a:rPr>
              <a:t>mais nous avons </a:t>
            </a:r>
            <a:r>
              <a:rPr sz="4150" b="1" spc="-70" dirty="0">
                <a:solidFill>
                  <a:srgbClr val="FFFF00"/>
                </a:solidFill>
                <a:latin typeface="Comic Sans MS"/>
                <a:cs typeface="Comic Sans MS"/>
              </a:rPr>
              <a:t>la </a:t>
            </a:r>
            <a:r>
              <a:rPr sz="4150" b="1" spc="-80" dirty="0">
                <a:solidFill>
                  <a:srgbClr val="FFFF00"/>
                </a:solidFill>
                <a:latin typeface="Comic Sans MS"/>
                <a:cs typeface="Comic Sans MS"/>
              </a:rPr>
              <a:t>certitude </a:t>
            </a:r>
            <a:r>
              <a:rPr sz="4150" b="1" spc="-85" dirty="0">
                <a:solidFill>
                  <a:srgbClr val="FFFF00"/>
                </a:solidFill>
                <a:latin typeface="Comic Sans MS"/>
                <a:cs typeface="Comic Sans MS"/>
              </a:rPr>
              <a:t>que  nous apprendrons un tas </a:t>
            </a:r>
            <a:r>
              <a:rPr sz="4150" b="1" spc="-90" dirty="0">
                <a:solidFill>
                  <a:srgbClr val="FFFF00"/>
                </a:solidFill>
                <a:latin typeface="Comic Sans MS"/>
                <a:cs typeface="Comic Sans MS"/>
              </a:rPr>
              <a:t>de </a:t>
            </a:r>
            <a:r>
              <a:rPr sz="4150" b="1" spc="-85" dirty="0">
                <a:solidFill>
                  <a:srgbClr val="FFFF00"/>
                </a:solidFill>
                <a:latin typeface="Comic Sans MS"/>
                <a:cs typeface="Comic Sans MS"/>
              </a:rPr>
              <a:t>choses</a:t>
            </a:r>
            <a:r>
              <a:rPr sz="4150" b="1" spc="150" dirty="0">
                <a:solidFill>
                  <a:srgbClr val="FFFF00"/>
                </a:solidFill>
                <a:latin typeface="Comic Sans MS"/>
                <a:cs typeface="Comic Sans MS"/>
              </a:rPr>
              <a:t> </a:t>
            </a:r>
            <a:r>
              <a:rPr sz="4150" b="1" spc="-40" dirty="0">
                <a:solidFill>
                  <a:srgbClr val="FFFF00"/>
                </a:solidFill>
                <a:latin typeface="Comic Sans MS"/>
                <a:cs typeface="Comic Sans MS"/>
              </a:rPr>
              <a:t>!</a:t>
            </a:r>
            <a:endParaRPr sz="4150">
              <a:latin typeface="Comic Sans MS"/>
              <a:cs typeface="Comic Sans MS"/>
            </a:endParaRPr>
          </a:p>
          <a:p>
            <a:pPr marL="5645150">
              <a:lnSpc>
                <a:spcPts val="2720"/>
              </a:lnSpc>
            </a:pPr>
            <a:r>
              <a:rPr sz="2400" b="1" i="1" spc="-5" dirty="0">
                <a:solidFill>
                  <a:srgbClr val="FFFF00"/>
                </a:solidFill>
                <a:latin typeface="Arial-BoldItalicMT"/>
                <a:cs typeface="Arial-BoldItalicMT"/>
              </a:rPr>
              <a:t>Pathumika</a:t>
            </a:r>
            <a:r>
              <a:rPr sz="2400" b="1" i="1" spc="-45" dirty="0">
                <a:solidFill>
                  <a:srgbClr val="FFFF00"/>
                </a:solidFill>
                <a:latin typeface="Arial-BoldItalicMT"/>
                <a:cs typeface="Arial-BoldItalicMT"/>
              </a:rPr>
              <a:t> </a:t>
            </a:r>
            <a:r>
              <a:rPr sz="2400" b="1" i="1" spc="-5" dirty="0">
                <a:solidFill>
                  <a:srgbClr val="FFFF00"/>
                </a:solidFill>
                <a:latin typeface="Arial-BoldItalicMT"/>
                <a:cs typeface="Arial-BoldItalicMT"/>
              </a:rPr>
              <a:t>Jayusuriya</a:t>
            </a:r>
            <a:endParaRPr sz="2400">
              <a:latin typeface="Arial-BoldItalicMT"/>
              <a:cs typeface="Arial-BoldItalic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0800" rIns="0" bIns="0" rtlCol="0">
            <a:spAutoFit/>
          </a:bodyPr>
          <a:lstStyle/>
          <a:p>
            <a:pPr marL="12700" marR="5080">
              <a:lnSpc>
                <a:spcPts val="4800"/>
              </a:lnSpc>
              <a:spcBef>
                <a:spcPts val="400"/>
              </a:spcBef>
            </a:pPr>
            <a:r>
              <a:rPr spc="-335" dirty="0"/>
              <a:t>Le </a:t>
            </a:r>
            <a:r>
              <a:rPr spc="-330" dirty="0"/>
              <a:t>plus </a:t>
            </a:r>
            <a:r>
              <a:rPr spc="-165" dirty="0"/>
              <a:t>beau </a:t>
            </a:r>
            <a:r>
              <a:rPr spc="-190" dirty="0"/>
              <a:t>voyage, </a:t>
            </a:r>
            <a:r>
              <a:rPr spc="-355" dirty="0"/>
              <a:t>c’est </a:t>
            </a:r>
            <a:r>
              <a:rPr spc="-265" dirty="0"/>
              <a:t>celui </a:t>
            </a:r>
            <a:r>
              <a:rPr spc="-225" dirty="0"/>
              <a:t>qu’on  </a:t>
            </a:r>
            <a:r>
              <a:rPr spc="30" dirty="0"/>
              <a:t>fait </a:t>
            </a:r>
            <a:r>
              <a:rPr spc="-270" dirty="0"/>
              <a:t>avec</a:t>
            </a:r>
            <a:r>
              <a:rPr spc="-345" dirty="0"/>
              <a:t> </a:t>
            </a:r>
            <a:r>
              <a:rPr spc="-135" dirty="0"/>
              <a:t>l’imagination:</a:t>
            </a:r>
          </a:p>
        </p:txBody>
      </p:sp>
      <p:sp>
        <p:nvSpPr>
          <p:cNvPr id="4" name="object 4"/>
          <p:cNvSpPr txBox="1"/>
          <p:nvPr/>
        </p:nvSpPr>
        <p:spPr>
          <a:xfrm>
            <a:off x="1216406" y="1235571"/>
            <a:ext cx="7579995" cy="656590"/>
          </a:xfrm>
          <a:prstGeom prst="rect">
            <a:avLst/>
          </a:prstGeom>
        </p:spPr>
        <p:txBody>
          <a:bodyPr vert="horz" wrap="square" lIns="0" tIns="11430" rIns="0" bIns="0" rtlCol="0">
            <a:spAutoFit/>
          </a:bodyPr>
          <a:lstStyle/>
          <a:p>
            <a:pPr marL="12700">
              <a:lnSpc>
                <a:spcPct val="100000"/>
              </a:lnSpc>
              <a:spcBef>
                <a:spcPts val="90"/>
              </a:spcBef>
            </a:pPr>
            <a:r>
              <a:rPr sz="4150" b="1" i="1" spc="-40" dirty="0">
                <a:latin typeface="Arial-BoldItalicMT"/>
                <a:cs typeface="Arial-BoldItalicMT"/>
              </a:rPr>
              <a:t>tu </a:t>
            </a:r>
            <a:r>
              <a:rPr sz="4150" b="1" i="1" spc="-254" dirty="0">
                <a:latin typeface="Arial-BoldItalicMT"/>
                <a:cs typeface="Arial-BoldItalicMT"/>
              </a:rPr>
              <a:t>peux </a:t>
            </a:r>
            <a:r>
              <a:rPr sz="4150" b="1" i="1" spc="-145" dirty="0">
                <a:latin typeface="Arial-BoldItalicMT"/>
                <a:cs typeface="Arial-BoldItalicMT"/>
              </a:rPr>
              <a:t>être </a:t>
            </a:r>
            <a:r>
              <a:rPr sz="4150" b="1" i="1" spc="-195" dirty="0">
                <a:latin typeface="Arial-BoldItalicMT"/>
                <a:cs typeface="Arial-BoldItalicMT"/>
              </a:rPr>
              <a:t>ici, </a:t>
            </a:r>
            <a:r>
              <a:rPr sz="4150" b="1" i="1" spc="-114" dirty="0">
                <a:latin typeface="Arial-BoldItalicMT"/>
                <a:cs typeface="Arial-BoldItalicMT"/>
              </a:rPr>
              <a:t>là-bas,</a:t>
            </a:r>
            <a:r>
              <a:rPr sz="4150" b="1" i="1" spc="-150" dirty="0">
                <a:latin typeface="Arial-BoldItalicMT"/>
                <a:cs typeface="Arial-BoldItalicMT"/>
              </a:rPr>
              <a:t> </a:t>
            </a:r>
            <a:r>
              <a:rPr sz="4150" b="1" i="1" spc="-160" dirty="0">
                <a:latin typeface="Arial-BoldItalicMT"/>
                <a:cs typeface="Arial-BoldItalicMT"/>
              </a:rPr>
              <a:t>n’importe</a:t>
            </a:r>
            <a:endParaRPr sz="4150">
              <a:latin typeface="Arial-BoldItalicMT"/>
              <a:cs typeface="Arial-BoldItalicMT"/>
            </a:endParaRPr>
          </a:p>
        </p:txBody>
      </p:sp>
      <p:sp>
        <p:nvSpPr>
          <p:cNvPr id="5" name="object 5"/>
          <p:cNvSpPr txBox="1"/>
          <p:nvPr/>
        </p:nvSpPr>
        <p:spPr>
          <a:xfrm>
            <a:off x="77469" y="1845171"/>
            <a:ext cx="732155" cy="656590"/>
          </a:xfrm>
          <a:prstGeom prst="rect">
            <a:avLst/>
          </a:prstGeom>
        </p:spPr>
        <p:txBody>
          <a:bodyPr vert="horz" wrap="square" lIns="0" tIns="11430" rIns="0" bIns="0" rtlCol="0">
            <a:spAutoFit/>
          </a:bodyPr>
          <a:lstStyle/>
          <a:p>
            <a:pPr marL="12700">
              <a:lnSpc>
                <a:spcPct val="100000"/>
              </a:lnSpc>
              <a:spcBef>
                <a:spcPts val="90"/>
              </a:spcBef>
            </a:pPr>
            <a:r>
              <a:rPr sz="4150" b="1" i="1" spc="-225" dirty="0">
                <a:latin typeface="Arial-BoldItalicMT"/>
                <a:cs typeface="Arial-BoldItalicMT"/>
              </a:rPr>
              <a:t>où,</a:t>
            </a:r>
            <a:endParaRPr sz="4150">
              <a:latin typeface="Arial-BoldItalicMT"/>
              <a:cs typeface="Arial-BoldItalicMT"/>
            </a:endParaRPr>
          </a:p>
        </p:txBody>
      </p:sp>
      <p:sp>
        <p:nvSpPr>
          <p:cNvPr id="6" name="object 6"/>
          <p:cNvSpPr txBox="1"/>
          <p:nvPr/>
        </p:nvSpPr>
        <p:spPr>
          <a:xfrm>
            <a:off x="2304111" y="1845171"/>
            <a:ext cx="6678295" cy="1266190"/>
          </a:xfrm>
          <a:prstGeom prst="rect">
            <a:avLst/>
          </a:prstGeom>
        </p:spPr>
        <p:txBody>
          <a:bodyPr vert="horz" wrap="square" lIns="0" tIns="50800" rIns="0" bIns="0" rtlCol="0">
            <a:spAutoFit/>
          </a:bodyPr>
          <a:lstStyle/>
          <a:p>
            <a:pPr marL="823594" marR="5080" indent="-811530">
              <a:lnSpc>
                <a:spcPts val="4800"/>
              </a:lnSpc>
              <a:spcBef>
                <a:spcPts val="400"/>
              </a:spcBef>
            </a:pPr>
            <a:r>
              <a:rPr sz="4150" b="1" i="1" spc="-275" dirty="0">
                <a:latin typeface="Arial-BoldItalicMT"/>
                <a:cs typeface="Arial-BoldItalicMT"/>
              </a:rPr>
              <a:t>mais </a:t>
            </a:r>
            <a:r>
              <a:rPr sz="4150" b="1" i="1" spc="-475" dirty="0">
                <a:latin typeface="Arial-BoldItalicMT"/>
                <a:cs typeface="Arial-BoldItalicMT"/>
              </a:rPr>
              <a:t>ce </a:t>
            </a:r>
            <a:r>
              <a:rPr sz="4150" b="1" i="1" spc="-150" dirty="0">
                <a:latin typeface="Arial-BoldItalicMT"/>
                <a:cs typeface="Arial-BoldItalicMT"/>
              </a:rPr>
              <a:t>qui </a:t>
            </a:r>
            <a:r>
              <a:rPr sz="4150" b="1" i="1" spc="-355" dirty="0">
                <a:latin typeface="Arial-BoldItalicMT"/>
                <a:cs typeface="Arial-BoldItalicMT"/>
              </a:rPr>
              <a:t>est </a:t>
            </a:r>
            <a:r>
              <a:rPr sz="4150" b="1" i="1" spc="-95" dirty="0">
                <a:latin typeface="Arial-BoldItalicMT"/>
                <a:cs typeface="Arial-BoldItalicMT"/>
              </a:rPr>
              <a:t>important,  </a:t>
            </a:r>
            <a:r>
              <a:rPr sz="4150" b="1" i="1" spc="-355" dirty="0">
                <a:latin typeface="Arial-BoldItalicMT"/>
                <a:cs typeface="Arial-BoldItalicMT"/>
              </a:rPr>
              <a:t>c’est </a:t>
            </a:r>
            <a:r>
              <a:rPr sz="4150" b="1" i="1" spc="-240" dirty="0">
                <a:latin typeface="Arial-BoldItalicMT"/>
                <a:cs typeface="Arial-BoldItalicMT"/>
              </a:rPr>
              <a:t>de </a:t>
            </a:r>
            <a:r>
              <a:rPr sz="4150" b="1" i="1" spc="-185" dirty="0">
                <a:latin typeface="Arial-BoldItalicMT"/>
                <a:cs typeface="Arial-BoldItalicMT"/>
              </a:rPr>
              <a:t>revenir </a:t>
            </a:r>
            <a:r>
              <a:rPr sz="4150" b="1" i="1" spc="-245" dirty="0">
                <a:latin typeface="Arial-BoldItalicMT"/>
                <a:cs typeface="Arial-BoldItalicMT"/>
              </a:rPr>
              <a:t>de</a:t>
            </a:r>
            <a:r>
              <a:rPr sz="4150" b="1" i="1" spc="110" dirty="0">
                <a:latin typeface="Arial-BoldItalicMT"/>
                <a:cs typeface="Arial-BoldItalicMT"/>
              </a:rPr>
              <a:t> </a:t>
            </a:r>
            <a:r>
              <a:rPr sz="4150" b="1" i="1" spc="-265" dirty="0">
                <a:latin typeface="Arial-BoldItalicMT"/>
                <a:cs typeface="Arial-BoldItalicMT"/>
              </a:rPr>
              <a:t>chaque</a:t>
            </a:r>
            <a:endParaRPr sz="4150">
              <a:latin typeface="Arial-BoldItalicMT"/>
              <a:cs typeface="Arial-BoldItalicMT"/>
            </a:endParaRPr>
          </a:p>
        </p:txBody>
      </p:sp>
      <p:sp>
        <p:nvSpPr>
          <p:cNvPr id="7" name="object 7"/>
          <p:cNvSpPr txBox="1"/>
          <p:nvPr/>
        </p:nvSpPr>
        <p:spPr>
          <a:xfrm>
            <a:off x="4706445" y="3064371"/>
            <a:ext cx="4029075" cy="1327785"/>
          </a:xfrm>
          <a:prstGeom prst="rect">
            <a:avLst/>
          </a:prstGeom>
        </p:spPr>
        <p:txBody>
          <a:bodyPr vert="horz" wrap="square" lIns="0" tIns="10160" rIns="0" bIns="0" rtlCol="0">
            <a:spAutoFit/>
          </a:bodyPr>
          <a:lstStyle/>
          <a:p>
            <a:pPr marL="56515" marR="5080" indent="-44450">
              <a:lnSpc>
                <a:spcPts val="5200"/>
              </a:lnSpc>
              <a:spcBef>
                <a:spcPts val="80"/>
              </a:spcBef>
            </a:pPr>
            <a:r>
              <a:rPr sz="4150" b="1" i="1" spc="-290" dirty="0">
                <a:latin typeface="Arial-BoldItalicMT"/>
                <a:cs typeface="Arial-BoldItalicMT"/>
              </a:rPr>
              <a:t>en </a:t>
            </a:r>
            <a:r>
              <a:rPr sz="4150" b="1" i="1" spc="-165" dirty="0">
                <a:latin typeface="Arial-BoldItalicMT"/>
                <a:cs typeface="Arial-BoldItalicMT"/>
              </a:rPr>
              <a:t>éprouvant </a:t>
            </a:r>
            <a:r>
              <a:rPr sz="4150" b="1" i="1" spc="-260" dirty="0">
                <a:latin typeface="Arial-BoldItalicMT"/>
                <a:cs typeface="Arial-BoldItalicMT"/>
              </a:rPr>
              <a:t>une  </a:t>
            </a:r>
            <a:r>
              <a:rPr sz="4150" b="1" i="1" spc="-150" dirty="0">
                <a:latin typeface="Arial-BoldItalicMT"/>
                <a:cs typeface="Arial-BoldItalicMT"/>
              </a:rPr>
              <a:t>plénitude</a:t>
            </a:r>
            <a:r>
              <a:rPr sz="4550" b="1" i="1" spc="-150" dirty="0">
                <a:latin typeface="Arial-BoldItalicMT"/>
                <a:cs typeface="Arial-BoldItalicMT"/>
              </a:rPr>
              <a:t>.</a:t>
            </a:r>
            <a:endParaRPr sz="4550">
              <a:latin typeface="Arial-BoldItalicMT"/>
              <a:cs typeface="Arial-BoldItalicMT"/>
            </a:endParaRPr>
          </a:p>
        </p:txBody>
      </p:sp>
      <p:sp>
        <p:nvSpPr>
          <p:cNvPr id="8" name="object 8"/>
          <p:cNvSpPr txBox="1"/>
          <p:nvPr/>
        </p:nvSpPr>
        <p:spPr>
          <a:xfrm>
            <a:off x="77469" y="3064371"/>
            <a:ext cx="4614545" cy="1690370"/>
          </a:xfrm>
          <a:prstGeom prst="rect">
            <a:avLst/>
          </a:prstGeom>
        </p:spPr>
        <p:txBody>
          <a:bodyPr vert="horz" wrap="square" lIns="0" tIns="10160" rIns="0" bIns="0" rtlCol="0">
            <a:spAutoFit/>
          </a:bodyPr>
          <a:lstStyle/>
          <a:p>
            <a:pPr marL="12700" marR="1820545">
              <a:lnSpc>
                <a:spcPts val="5200"/>
              </a:lnSpc>
              <a:spcBef>
                <a:spcPts val="80"/>
              </a:spcBef>
            </a:pPr>
            <a:r>
              <a:rPr sz="4150" b="1" i="1" spc="-254" dirty="0">
                <a:latin typeface="Arial-BoldItalicMT"/>
                <a:cs typeface="Arial-BoldItalicMT"/>
              </a:rPr>
              <a:t>voyage…..  </a:t>
            </a:r>
            <a:r>
              <a:rPr sz="4150" b="1" i="1" spc="-325" dirty="0">
                <a:latin typeface="Arial-BoldItalicMT"/>
                <a:cs typeface="Arial-BoldItalicMT"/>
              </a:rPr>
              <a:t>sensation</a:t>
            </a:r>
            <a:r>
              <a:rPr sz="4150" b="1" i="1" spc="-240" dirty="0">
                <a:latin typeface="Arial-BoldItalicMT"/>
                <a:cs typeface="Arial-BoldItalicMT"/>
              </a:rPr>
              <a:t> </a:t>
            </a:r>
            <a:r>
              <a:rPr sz="4150" b="1" i="1" spc="-245" dirty="0">
                <a:latin typeface="Arial-BoldItalicMT"/>
                <a:cs typeface="Arial-BoldItalicMT"/>
              </a:rPr>
              <a:t>de</a:t>
            </a:r>
            <a:endParaRPr sz="4150">
              <a:latin typeface="Arial-BoldItalicMT"/>
              <a:cs typeface="Arial-BoldItalicMT"/>
            </a:endParaRPr>
          </a:p>
          <a:p>
            <a:pPr marL="765810">
              <a:lnSpc>
                <a:spcPts val="2720"/>
              </a:lnSpc>
            </a:pPr>
            <a:r>
              <a:rPr sz="2450" b="1" i="1" spc="-165" dirty="0">
                <a:latin typeface="Arial-BoldItalicMT"/>
                <a:cs typeface="Arial-BoldItalicMT"/>
              </a:rPr>
              <a:t>Prof.ssa </a:t>
            </a:r>
            <a:r>
              <a:rPr sz="2450" b="1" i="1" spc="-70" dirty="0">
                <a:latin typeface="Arial-BoldItalicMT"/>
                <a:cs typeface="Arial-BoldItalicMT"/>
              </a:rPr>
              <a:t>Pierangela</a:t>
            </a:r>
            <a:r>
              <a:rPr sz="2450" b="1" i="1" spc="-25" dirty="0">
                <a:latin typeface="Arial-BoldItalicMT"/>
                <a:cs typeface="Arial-BoldItalicMT"/>
              </a:rPr>
              <a:t> </a:t>
            </a:r>
            <a:r>
              <a:rPr sz="2450" b="1" i="1" spc="-85" dirty="0">
                <a:latin typeface="Arial-BoldItalicMT"/>
                <a:cs typeface="Arial-BoldItalicMT"/>
              </a:rPr>
              <a:t>Paradisi</a:t>
            </a:r>
            <a:endParaRPr sz="2450">
              <a:latin typeface="Arial-BoldItalicMT"/>
              <a:cs typeface="Arial-BoldItalic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600" y="1360359"/>
            <a:ext cx="1630867" cy="145777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18029" y="1040130"/>
            <a:ext cx="935989" cy="53467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985770" y="956667"/>
            <a:ext cx="429259" cy="403860"/>
          </a:xfrm>
          <a:custGeom>
            <a:avLst/>
            <a:gdLst/>
            <a:ahLst/>
            <a:cxnLst/>
            <a:rect l="l" t="t" r="r" b="b"/>
            <a:pathLst>
              <a:path w="429260" h="403859">
                <a:moveTo>
                  <a:pt x="127000" y="28852"/>
                </a:moveTo>
                <a:lnTo>
                  <a:pt x="0" y="47902"/>
                </a:lnTo>
                <a:lnTo>
                  <a:pt x="52069" y="403502"/>
                </a:lnTo>
                <a:lnTo>
                  <a:pt x="189230" y="384452"/>
                </a:lnTo>
                <a:lnTo>
                  <a:pt x="163830" y="213002"/>
                </a:lnTo>
                <a:lnTo>
                  <a:pt x="161230" y="190122"/>
                </a:lnTo>
                <a:lnTo>
                  <a:pt x="168910" y="143152"/>
                </a:lnTo>
                <a:lnTo>
                  <a:pt x="207010" y="117752"/>
                </a:lnTo>
                <a:lnTo>
                  <a:pt x="217765" y="117534"/>
                </a:lnTo>
                <a:lnTo>
                  <a:pt x="395352" y="117534"/>
                </a:lnTo>
                <a:lnTo>
                  <a:pt x="389056" y="88939"/>
                </a:lnTo>
                <a:lnTo>
                  <a:pt x="388430" y="87272"/>
                </a:lnTo>
                <a:lnTo>
                  <a:pt x="135890" y="87272"/>
                </a:lnTo>
                <a:lnTo>
                  <a:pt x="127000" y="28852"/>
                </a:lnTo>
                <a:close/>
              </a:path>
              <a:path w="429260" h="403859">
                <a:moveTo>
                  <a:pt x="395352" y="117534"/>
                </a:moveTo>
                <a:lnTo>
                  <a:pt x="217765" y="117534"/>
                </a:lnTo>
                <a:lnTo>
                  <a:pt x="227330" y="118864"/>
                </a:lnTo>
                <a:lnTo>
                  <a:pt x="235942" y="121860"/>
                </a:lnTo>
                <a:lnTo>
                  <a:pt x="260092" y="156646"/>
                </a:lnTo>
                <a:lnTo>
                  <a:pt x="292100" y="369212"/>
                </a:lnTo>
                <a:lnTo>
                  <a:pt x="429259" y="348892"/>
                </a:lnTo>
                <a:lnTo>
                  <a:pt x="396240" y="121562"/>
                </a:lnTo>
                <a:lnTo>
                  <a:pt x="395352" y="117534"/>
                </a:lnTo>
                <a:close/>
              </a:path>
              <a:path w="429260" h="403859">
                <a:moveTo>
                  <a:pt x="281364" y="0"/>
                </a:moveTo>
                <a:lnTo>
                  <a:pt x="233997" y="5972"/>
                </a:lnTo>
                <a:lnTo>
                  <a:pt x="185419" y="27582"/>
                </a:lnTo>
                <a:lnTo>
                  <a:pt x="147558" y="68480"/>
                </a:lnTo>
                <a:lnTo>
                  <a:pt x="135890" y="87272"/>
                </a:lnTo>
                <a:lnTo>
                  <a:pt x="388430" y="87272"/>
                </a:lnTo>
                <a:lnTo>
                  <a:pt x="365164" y="39409"/>
                </a:lnTo>
                <a:lnTo>
                  <a:pt x="328473" y="10398"/>
                </a:lnTo>
                <a:lnTo>
                  <a:pt x="281364" y="0"/>
                </a:lnTo>
                <a:close/>
              </a:path>
            </a:pathLst>
          </a:custGeom>
          <a:solidFill>
            <a:srgbClr val="000000"/>
          </a:solidFill>
        </p:spPr>
        <p:txBody>
          <a:bodyPr wrap="square" lIns="0" tIns="0" rIns="0" bIns="0" rtlCol="0"/>
          <a:lstStyle/>
          <a:p>
            <a:endParaRPr/>
          </a:p>
        </p:txBody>
      </p:sp>
      <p:sp>
        <p:nvSpPr>
          <p:cNvPr id="6" name="object 6"/>
          <p:cNvSpPr/>
          <p:nvPr/>
        </p:nvSpPr>
        <p:spPr>
          <a:xfrm>
            <a:off x="2985770" y="956667"/>
            <a:ext cx="429259" cy="403860"/>
          </a:xfrm>
          <a:custGeom>
            <a:avLst/>
            <a:gdLst/>
            <a:ahLst/>
            <a:cxnLst/>
            <a:rect l="l" t="t" r="r" b="b"/>
            <a:pathLst>
              <a:path w="429260" h="403859">
                <a:moveTo>
                  <a:pt x="0" y="47902"/>
                </a:moveTo>
                <a:lnTo>
                  <a:pt x="127000" y="28852"/>
                </a:lnTo>
                <a:lnTo>
                  <a:pt x="135890" y="87272"/>
                </a:lnTo>
                <a:lnTo>
                  <a:pt x="147558" y="68480"/>
                </a:lnTo>
                <a:lnTo>
                  <a:pt x="172323" y="38516"/>
                </a:lnTo>
                <a:lnTo>
                  <a:pt x="215900" y="11549"/>
                </a:lnTo>
                <a:lnTo>
                  <a:pt x="254000" y="2182"/>
                </a:lnTo>
                <a:lnTo>
                  <a:pt x="281364" y="0"/>
                </a:lnTo>
                <a:lnTo>
                  <a:pt x="306228" y="2817"/>
                </a:lnTo>
                <a:lnTo>
                  <a:pt x="347980" y="22502"/>
                </a:lnTo>
                <a:lnTo>
                  <a:pt x="378777" y="61555"/>
                </a:lnTo>
                <a:lnTo>
                  <a:pt x="396240" y="121562"/>
                </a:lnTo>
                <a:lnTo>
                  <a:pt x="429259" y="348892"/>
                </a:lnTo>
                <a:lnTo>
                  <a:pt x="292100" y="369212"/>
                </a:lnTo>
                <a:lnTo>
                  <a:pt x="262890" y="172362"/>
                </a:lnTo>
                <a:lnTo>
                  <a:pt x="260092" y="156646"/>
                </a:lnTo>
                <a:lnTo>
                  <a:pt x="235942" y="121860"/>
                </a:lnTo>
                <a:lnTo>
                  <a:pt x="217765" y="117534"/>
                </a:lnTo>
                <a:lnTo>
                  <a:pt x="207010" y="117752"/>
                </a:lnTo>
                <a:lnTo>
                  <a:pt x="168910" y="143152"/>
                </a:lnTo>
                <a:lnTo>
                  <a:pt x="161131" y="170934"/>
                </a:lnTo>
                <a:lnTo>
                  <a:pt x="161230" y="190122"/>
                </a:lnTo>
                <a:lnTo>
                  <a:pt x="163830" y="213002"/>
                </a:lnTo>
                <a:lnTo>
                  <a:pt x="189230" y="384452"/>
                </a:lnTo>
                <a:lnTo>
                  <a:pt x="52069" y="403502"/>
                </a:lnTo>
                <a:lnTo>
                  <a:pt x="0" y="47902"/>
                </a:lnTo>
                <a:close/>
              </a:path>
            </a:pathLst>
          </a:custGeom>
          <a:ln w="9344">
            <a:solidFill>
              <a:srgbClr val="000000"/>
            </a:solidFill>
          </a:ln>
        </p:spPr>
        <p:txBody>
          <a:bodyPr wrap="square" lIns="0" tIns="0" rIns="0" bIns="0" rtlCol="0"/>
          <a:lstStyle/>
          <a:p>
            <a:endParaRPr/>
          </a:p>
        </p:txBody>
      </p:sp>
      <p:sp>
        <p:nvSpPr>
          <p:cNvPr id="7" name="object 7"/>
          <p:cNvSpPr/>
          <p:nvPr/>
        </p:nvSpPr>
        <p:spPr>
          <a:xfrm>
            <a:off x="3645307" y="864869"/>
            <a:ext cx="2702152" cy="57785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587490" y="963930"/>
            <a:ext cx="436879" cy="5842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287667" y="1217067"/>
            <a:ext cx="1416504" cy="117841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554719" y="2562860"/>
            <a:ext cx="510540" cy="195580"/>
          </a:xfrm>
          <a:custGeom>
            <a:avLst/>
            <a:gdLst/>
            <a:ahLst/>
            <a:cxnLst/>
            <a:rect l="l" t="t" r="r" b="b"/>
            <a:pathLst>
              <a:path w="510540" h="195580">
                <a:moveTo>
                  <a:pt x="494029" y="0"/>
                </a:moveTo>
                <a:lnTo>
                  <a:pt x="381000" y="12700"/>
                </a:lnTo>
                <a:lnTo>
                  <a:pt x="157479" y="64769"/>
                </a:lnTo>
                <a:lnTo>
                  <a:pt x="167639" y="154939"/>
                </a:lnTo>
                <a:lnTo>
                  <a:pt x="397509" y="158750"/>
                </a:lnTo>
                <a:lnTo>
                  <a:pt x="510539" y="146050"/>
                </a:lnTo>
                <a:lnTo>
                  <a:pt x="494029" y="0"/>
                </a:lnTo>
                <a:close/>
              </a:path>
              <a:path w="510540" h="195580">
                <a:moveTo>
                  <a:pt x="120650" y="45719"/>
                </a:moveTo>
                <a:lnTo>
                  <a:pt x="0" y="58419"/>
                </a:lnTo>
                <a:lnTo>
                  <a:pt x="15239" y="195579"/>
                </a:lnTo>
                <a:lnTo>
                  <a:pt x="135889" y="182879"/>
                </a:lnTo>
                <a:lnTo>
                  <a:pt x="120650" y="45719"/>
                </a:lnTo>
                <a:close/>
              </a:path>
            </a:pathLst>
          </a:custGeom>
          <a:solidFill>
            <a:srgbClr val="000000"/>
          </a:solidFill>
        </p:spPr>
        <p:txBody>
          <a:bodyPr wrap="square" lIns="0" tIns="0" rIns="0" bIns="0" rtlCol="0"/>
          <a:lstStyle/>
          <a:p>
            <a:endParaRPr/>
          </a:p>
        </p:txBody>
      </p:sp>
      <p:sp>
        <p:nvSpPr>
          <p:cNvPr id="11" name="object 11"/>
          <p:cNvSpPr/>
          <p:nvPr/>
        </p:nvSpPr>
        <p:spPr>
          <a:xfrm>
            <a:off x="9043669" y="2562860"/>
            <a:ext cx="25400" cy="147320"/>
          </a:xfrm>
          <a:custGeom>
            <a:avLst/>
            <a:gdLst/>
            <a:ahLst/>
            <a:cxnLst/>
            <a:rect l="l" t="t" r="r" b="b"/>
            <a:pathLst>
              <a:path w="25400" h="147319">
                <a:moveTo>
                  <a:pt x="10159" y="0"/>
                </a:moveTo>
                <a:lnTo>
                  <a:pt x="0" y="0"/>
                </a:lnTo>
                <a:lnTo>
                  <a:pt x="16509" y="147319"/>
                </a:lnTo>
                <a:lnTo>
                  <a:pt x="21589" y="146050"/>
                </a:lnTo>
                <a:lnTo>
                  <a:pt x="25400" y="146050"/>
                </a:lnTo>
                <a:lnTo>
                  <a:pt x="10159" y="0"/>
                </a:lnTo>
                <a:close/>
              </a:path>
            </a:pathLst>
          </a:custGeom>
          <a:solidFill>
            <a:srgbClr val="000000"/>
          </a:solidFill>
        </p:spPr>
        <p:txBody>
          <a:bodyPr wrap="square" lIns="0" tIns="0" rIns="0" bIns="0" rtlCol="0"/>
          <a:lstStyle/>
          <a:p>
            <a:endParaRPr/>
          </a:p>
        </p:txBody>
      </p:sp>
      <p:sp>
        <p:nvSpPr>
          <p:cNvPr id="12" name="object 12"/>
          <p:cNvSpPr/>
          <p:nvPr/>
        </p:nvSpPr>
        <p:spPr>
          <a:xfrm>
            <a:off x="9065259" y="2708910"/>
            <a:ext cx="5080" cy="5080"/>
          </a:xfrm>
          <a:custGeom>
            <a:avLst/>
            <a:gdLst/>
            <a:ahLst/>
            <a:cxnLst/>
            <a:rect l="l" t="t" r="r" b="b"/>
            <a:pathLst>
              <a:path w="5079" h="5080">
                <a:moveTo>
                  <a:pt x="3810" y="0"/>
                </a:moveTo>
                <a:lnTo>
                  <a:pt x="0" y="0"/>
                </a:lnTo>
                <a:lnTo>
                  <a:pt x="0" y="5079"/>
                </a:lnTo>
                <a:lnTo>
                  <a:pt x="5080" y="5079"/>
                </a:lnTo>
                <a:lnTo>
                  <a:pt x="3810" y="0"/>
                </a:lnTo>
                <a:close/>
              </a:path>
            </a:pathLst>
          </a:custGeom>
          <a:solidFill>
            <a:srgbClr val="000000"/>
          </a:solidFill>
        </p:spPr>
        <p:txBody>
          <a:bodyPr wrap="square" lIns="0" tIns="0" rIns="0" bIns="0" rtlCol="0"/>
          <a:lstStyle/>
          <a:p>
            <a:endParaRPr/>
          </a:p>
        </p:txBody>
      </p:sp>
      <p:sp>
        <p:nvSpPr>
          <p:cNvPr id="13" name="object 13"/>
          <p:cNvSpPr/>
          <p:nvPr/>
        </p:nvSpPr>
        <p:spPr>
          <a:xfrm>
            <a:off x="8952230" y="2705100"/>
            <a:ext cx="113030" cy="21590"/>
          </a:xfrm>
          <a:custGeom>
            <a:avLst/>
            <a:gdLst/>
            <a:ahLst/>
            <a:cxnLst/>
            <a:rect l="l" t="t" r="r" b="b"/>
            <a:pathLst>
              <a:path w="113029" h="21589">
                <a:moveTo>
                  <a:pt x="111760" y="0"/>
                </a:moveTo>
                <a:lnTo>
                  <a:pt x="0" y="11429"/>
                </a:lnTo>
                <a:lnTo>
                  <a:pt x="0" y="21589"/>
                </a:lnTo>
                <a:lnTo>
                  <a:pt x="113029" y="8889"/>
                </a:lnTo>
                <a:lnTo>
                  <a:pt x="113029" y="3810"/>
                </a:lnTo>
                <a:lnTo>
                  <a:pt x="111760" y="0"/>
                </a:lnTo>
                <a:close/>
              </a:path>
            </a:pathLst>
          </a:custGeom>
          <a:solidFill>
            <a:srgbClr val="000000"/>
          </a:solidFill>
        </p:spPr>
        <p:txBody>
          <a:bodyPr wrap="square" lIns="0" tIns="0" rIns="0" bIns="0" rtlCol="0"/>
          <a:lstStyle/>
          <a:p>
            <a:endParaRPr/>
          </a:p>
        </p:txBody>
      </p:sp>
      <p:sp>
        <p:nvSpPr>
          <p:cNvPr id="14" name="object 14"/>
          <p:cNvSpPr/>
          <p:nvPr/>
        </p:nvSpPr>
        <p:spPr>
          <a:xfrm>
            <a:off x="8952230" y="2721610"/>
            <a:ext cx="0" cy="5080"/>
          </a:xfrm>
          <a:custGeom>
            <a:avLst/>
            <a:gdLst/>
            <a:ahLst/>
            <a:cxnLst/>
            <a:rect l="l" t="t" r="r" b="b"/>
            <a:pathLst>
              <a:path h="5080">
                <a:moveTo>
                  <a:pt x="0" y="0"/>
                </a:moveTo>
                <a:lnTo>
                  <a:pt x="0" y="5079"/>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8722359" y="2719704"/>
            <a:ext cx="229870" cy="0"/>
          </a:xfrm>
          <a:custGeom>
            <a:avLst/>
            <a:gdLst/>
            <a:ahLst/>
            <a:cxnLst/>
            <a:rect l="l" t="t" r="r" b="b"/>
            <a:pathLst>
              <a:path w="229870">
                <a:moveTo>
                  <a:pt x="0" y="0"/>
                </a:moveTo>
                <a:lnTo>
                  <a:pt x="229870" y="0"/>
                </a:lnTo>
              </a:path>
            </a:pathLst>
          </a:custGeom>
          <a:ln w="13969">
            <a:solidFill>
              <a:srgbClr val="000000"/>
            </a:solidFill>
          </a:ln>
        </p:spPr>
        <p:txBody>
          <a:bodyPr wrap="square" lIns="0" tIns="0" rIns="0" bIns="0" rtlCol="0"/>
          <a:lstStyle/>
          <a:p>
            <a:endParaRPr/>
          </a:p>
        </p:txBody>
      </p:sp>
      <p:sp>
        <p:nvSpPr>
          <p:cNvPr id="16" name="object 16"/>
          <p:cNvSpPr/>
          <p:nvPr/>
        </p:nvSpPr>
        <p:spPr>
          <a:xfrm>
            <a:off x="8717280" y="2717800"/>
            <a:ext cx="5080" cy="5080"/>
          </a:xfrm>
          <a:custGeom>
            <a:avLst/>
            <a:gdLst/>
            <a:ahLst/>
            <a:cxnLst/>
            <a:rect l="l" t="t" r="r" b="b"/>
            <a:pathLst>
              <a:path w="5079" h="5080">
                <a:moveTo>
                  <a:pt x="5079" y="0"/>
                </a:moveTo>
                <a:lnTo>
                  <a:pt x="0" y="0"/>
                </a:lnTo>
                <a:lnTo>
                  <a:pt x="1270" y="5079"/>
                </a:lnTo>
                <a:lnTo>
                  <a:pt x="5079" y="5079"/>
                </a:lnTo>
                <a:lnTo>
                  <a:pt x="5079" y="0"/>
                </a:lnTo>
                <a:close/>
              </a:path>
            </a:pathLst>
          </a:custGeom>
          <a:solidFill>
            <a:srgbClr val="000000"/>
          </a:solidFill>
        </p:spPr>
        <p:txBody>
          <a:bodyPr wrap="square" lIns="0" tIns="0" rIns="0" bIns="0" rtlCol="0"/>
          <a:lstStyle/>
          <a:p>
            <a:endParaRPr/>
          </a:p>
        </p:txBody>
      </p:sp>
      <p:sp>
        <p:nvSpPr>
          <p:cNvPr id="17" name="object 17"/>
          <p:cNvSpPr/>
          <p:nvPr/>
        </p:nvSpPr>
        <p:spPr>
          <a:xfrm>
            <a:off x="8708390" y="2626360"/>
            <a:ext cx="19050" cy="91440"/>
          </a:xfrm>
          <a:custGeom>
            <a:avLst/>
            <a:gdLst/>
            <a:ahLst/>
            <a:cxnLst/>
            <a:rect l="l" t="t" r="r" b="b"/>
            <a:pathLst>
              <a:path w="19050" h="91439">
                <a:moveTo>
                  <a:pt x="8889" y="0"/>
                </a:moveTo>
                <a:lnTo>
                  <a:pt x="3809" y="1269"/>
                </a:lnTo>
                <a:lnTo>
                  <a:pt x="0" y="1269"/>
                </a:lnTo>
                <a:lnTo>
                  <a:pt x="8889" y="91439"/>
                </a:lnTo>
                <a:lnTo>
                  <a:pt x="19050" y="91439"/>
                </a:lnTo>
                <a:lnTo>
                  <a:pt x="8889" y="0"/>
                </a:lnTo>
                <a:close/>
              </a:path>
            </a:pathLst>
          </a:custGeom>
          <a:solidFill>
            <a:srgbClr val="000000"/>
          </a:solidFill>
        </p:spPr>
        <p:txBody>
          <a:bodyPr wrap="square" lIns="0" tIns="0" rIns="0" bIns="0" rtlCol="0"/>
          <a:lstStyle/>
          <a:p>
            <a:endParaRPr/>
          </a:p>
        </p:txBody>
      </p:sp>
      <p:sp>
        <p:nvSpPr>
          <p:cNvPr id="18" name="object 18"/>
          <p:cNvSpPr/>
          <p:nvPr/>
        </p:nvSpPr>
        <p:spPr>
          <a:xfrm>
            <a:off x="8707119" y="2622550"/>
            <a:ext cx="5080" cy="5080"/>
          </a:xfrm>
          <a:custGeom>
            <a:avLst/>
            <a:gdLst/>
            <a:ahLst/>
            <a:cxnLst/>
            <a:rect l="l" t="t" r="r" b="b"/>
            <a:pathLst>
              <a:path w="5079" h="5080">
                <a:moveTo>
                  <a:pt x="5079" y="0"/>
                </a:moveTo>
                <a:lnTo>
                  <a:pt x="0" y="1270"/>
                </a:lnTo>
                <a:lnTo>
                  <a:pt x="1270" y="5079"/>
                </a:lnTo>
                <a:lnTo>
                  <a:pt x="5079" y="5079"/>
                </a:lnTo>
                <a:lnTo>
                  <a:pt x="5079" y="0"/>
                </a:lnTo>
                <a:close/>
              </a:path>
            </a:pathLst>
          </a:custGeom>
          <a:solidFill>
            <a:srgbClr val="000000"/>
          </a:solidFill>
        </p:spPr>
        <p:txBody>
          <a:bodyPr wrap="square" lIns="0" tIns="0" rIns="0" bIns="0" rtlCol="0"/>
          <a:lstStyle/>
          <a:p>
            <a:endParaRPr/>
          </a:p>
        </p:txBody>
      </p:sp>
      <p:sp>
        <p:nvSpPr>
          <p:cNvPr id="19" name="object 19"/>
          <p:cNvSpPr/>
          <p:nvPr/>
        </p:nvSpPr>
        <p:spPr>
          <a:xfrm>
            <a:off x="8712200" y="2570479"/>
            <a:ext cx="224790" cy="60960"/>
          </a:xfrm>
          <a:custGeom>
            <a:avLst/>
            <a:gdLst/>
            <a:ahLst/>
            <a:cxnLst/>
            <a:rect l="l" t="t" r="r" b="b"/>
            <a:pathLst>
              <a:path w="224790" h="60960">
                <a:moveTo>
                  <a:pt x="222250" y="0"/>
                </a:moveTo>
                <a:lnTo>
                  <a:pt x="0" y="52070"/>
                </a:lnTo>
                <a:lnTo>
                  <a:pt x="0" y="57150"/>
                </a:lnTo>
                <a:lnTo>
                  <a:pt x="1270" y="60960"/>
                </a:lnTo>
                <a:lnTo>
                  <a:pt x="224790" y="8890"/>
                </a:lnTo>
                <a:lnTo>
                  <a:pt x="223520" y="5080"/>
                </a:lnTo>
                <a:lnTo>
                  <a:pt x="222250" y="0"/>
                </a:lnTo>
                <a:close/>
              </a:path>
            </a:pathLst>
          </a:custGeom>
          <a:solidFill>
            <a:srgbClr val="000000"/>
          </a:solidFill>
        </p:spPr>
        <p:txBody>
          <a:bodyPr wrap="square" lIns="0" tIns="0" rIns="0" bIns="0" rtlCol="0"/>
          <a:lstStyle/>
          <a:p>
            <a:endParaRPr/>
          </a:p>
        </p:txBody>
      </p:sp>
      <p:sp>
        <p:nvSpPr>
          <p:cNvPr id="20" name="object 20"/>
          <p:cNvSpPr/>
          <p:nvPr/>
        </p:nvSpPr>
        <p:spPr>
          <a:xfrm>
            <a:off x="8934450" y="2570479"/>
            <a:ext cx="1270" cy="5080"/>
          </a:xfrm>
          <a:custGeom>
            <a:avLst/>
            <a:gdLst/>
            <a:ahLst/>
            <a:cxnLst/>
            <a:rect l="l" t="t" r="r" b="b"/>
            <a:pathLst>
              <a:path w="1270" h="5080">
                <a:moveTo>
                  <a:pt x="1270" y="0"/>
                </a:moveTo>
                <a:lnTo>
                  <a:pt x="0" y="0"/>
                </a:lnTo>
                <a:lnTo>
                  <a:pt x="1270" y="5080"/>
                </a:lnTo>
                <a:lnTo>
                  <a:pt x="1270" y="0"/>
                </a:lnTo>
                <a:close/>
              </a:path>
            </a:pathLst>
          </a:custGeom>
          <a:solidFill>
            <a:srgbClr val="000000"/>
          </a:solidFill>
        </p:spPr>
        <p:txBody>
          <a:bodyPr wrap="square" lIns="0" tIns="0" rIns="0" bIns="0" rtlCol="0"/>
          <a:lstStyle/>
          <a:p>
            <a:endParaRPr/>
          </a:p>
        </p:txBody>
      </p:sp>
      <p:sp>
        <p:nvSpPr>
          <p:cNvPr id="21" name="object 21"/>
          <p:cNvSpPr/>
          <p:nvPr/>
        </p:nvSpPr>
        <p:spPr>
          <a:xfrm>
            <a:off x="8935719" y="2557779"/>
            <a:ext cx="113030" cy="21590"/>
          </a:xfrm>
          <a:custGeom>
            <a:avLst/>
            <a:gdLst/>
            <a:ahLst/>
            <a:cxnLst/>
            <a:rect l="l" t="t" r="r" b="b"/>
            <a:pathLst>
              <a:path w="113029" h="21589">
                <a:moveTo>
                  <a:pt x="113029" y="0"/>
                </a:moveTo>
                <a:lnTo>
                  <a:pt x="0" y="12700"/>
                </a:lnTo>
                <a:lnTo>
                  <a:pt x="0" y="21590"/>
                </a:lnTo>
                <a:lnTo>
                  <a:pt x="113029" y="10160"/>
                </a:lnTo>
                <a:lnTo>
                  <a:pt x="113029" y="0"/>
                </a:lnTo>
                <a:close/>
              </a:path>
            </a:pathLst>
          </a:custGeom>
          <a:solidFill>
            <a:srgbClr val="000000"/>
          </a:solidFill>
        </p:spPr>
        <p:txBody>
          <a:bodyPr wrap="square" lIns="0" tIns="0" rIns="0" bIns="0" rtlCol="0"/>
          <a:lstStyle/>
          <a:p>
            <a:endParaRPr/>
          </a:p>
        </p:txBody>
      </p:sp>
      <p:sp>
        <p:nvSpPr>
          <p:cNvPr id="22" name="object 22"/>
          <p:cNvSpPr/>
          <p:nvPr/>
        </p:nvSpPr>
        <p:spPr>
          <a:xfrm>
            <a:off x="9048750" y="2557779"/>
            <a:ext cx="5080" cy="5080"/>
          </a:xfrm>
          <a:custGeom>
            <a:avLst/>
            <a:gdLst/>
            <a:ahLst/>
            <a:cxnLst/>
            <a:rect l="l" t="t" r="r" b="b"/>
            <a:pathLst>
              <a:path w="5079" h="5080">
                <a:moveTo>
                  <a:pt x="0" y="5080"/>
                </a:moveTo>
                <a:lnTo>
                  <a:pt x="0" y="0"/>
                </a:lnTo>
                <a:lnTo>
                  <a:pt x="5079" y="0"/>
                </a:lnTo>
                <a:lnTo>
                  <a:pt x="5079" y="5080"/>
                </a:lnTo>
                <a:lnTo>
                  <a:pt x="0" y="5080"/>
                </a:lnTo>
                <a:close/>
              </a:path>
            </a:pathLst>
          </a:custGeom>
          <a:solidFill>
            <a:srgbClr val="000000"/>
          </a:solidFill>
        </p:spPr>
        <p:txBody>
          <a:bodyPr wrap="square" lIns="0" tIns="0" rIns="0" bIns="0" rtlCol="0"/>
          <a:lstStyle/>
          <a:p>
            <a:endParaRPr/>
          </a:p>
        </p:txBody>
      </p:sp>
      <p:sp>
        <p:nvSpPr>
          <p:cNvPr id="23" name="object 23"/>
          <p:cNvSpPr/>
          <p:nvPr/>
        </p:nvSpPr>
        <p:spPr>
          <a:xfrm>
            <a:off x="8671559" y="2608579"/>
            <a:ext cx="24130" cy="137160"/>
          </a:xfrm>
          <a:custGeom>
            <a:avLst/>
            <a:gdLst/>
            <a:ahLst/>
            <a:cxnLst/>
            <a:rect l="l" t="t" r="r" b="b"/>
            <a:pathLst>
              <a:path w="24129" h="137160">
                <a:moveTo>
                  <a:pt x="8890" y="0"/>
                </a:moveTo>
                <a:lnTo>
                  <a:pt x="0" y="0"/>
                </a:lnTo>
                <a:lnTo>
                  <a:pt x="13970" y="137160"/>
                </a:lnTo>
                <a:lnTo>
                  <a:pt x="19050" y="137160"/>
                </a:lnTo>
                <a:lnTo>
                  <a:pt x="24130" y="135890"/>
                </a:lnTo>
                <a:lnTo>
                  <a:pt x="8890" y="0"/>
                </a:lnTo>
                <a:close/>
              </a:path>
            </a:pathLst>
          </a:custGeom>
          <a:solidFill>
            <a:srgbClr val="000000"/>
          </a:solidFill>
        </p:spPr>
        <p:txBody>
          <a:bodyPr wrap="square" lIns="0" tIns="0" rIns="0" bIns="0" rtlCol="0"/>
          <a:lstStyle/>
          <a:p>
            <a:endParaRPr/>
          </a:p>
        </p:txBody>
      </p:sp>
      <p:sp>
        <p:nvSpPr>
          <p:cNvPr id="24" name="object 24"/>
          <p:cNvSpPr/>
          <p:nvPr/>
        </p:nvSpPr>
        <p:spPr>
          <a:xfrm>
            <a:off x="8690609" y="2744470"/>
            <a:ext cx="5080" cy="5080"/>
          </a:xfrm>
          <a:custGeom>
            <a:avLst/>
            <a:gdLst/>
            <a:ahLst/>
            <a:cxnLst/>
            <a:rect l="l" t="t" r="r" b="b"/>
            <a:pathLst>
              <a:path w="5079" h="5080">
                <a:moveTo>
                  <a:pt x="5080" y="0"/>
                </a:moveTo>
                <a:lnTo>
                  <a:pt x="0" y="1269"/>
                </a:lnTo>
                <a:lnTo>
                  <a:pt x="0" y="5079"/>
                </a:lnTo>
                <a:lnTo>
                  <a:pt x="5080" y="5079"/>
                </a:lnTo>
                <a:lnTo>
                  <a:pt x="5080" y="0"/>
                </a:lnTo>
                <a:close/>
              </a:path>
            </a:pathLst>
          </a:custGeom>
          <a:solidFill>
            <a:srgbClr val="000000"/>
          </a:solidFill>
        </p:spPr>
        <p:txBody>
          <a:bodyPr wrap="square" lIns="0" tIns="0" rIns="0" bIns="0" rtlCol="0"/>
          <a:lstStyle/>
          <a:p>
            <a:endParaRPr/>
          </a:p>
        </p:txBody>
      </p:sp>
      <p:sp>
        <p:nvSpPr>
          <p:cNvPr id="25" name="object 25"/>
          <p:cNvSpPr/>
          <p:nvPr/>
        </p:nvSpPr>
        <p:spPr>
          <a:xfrm>
            <a:off x="8569959" y="2740660"/>
            <a:ext cx="120650" cy="22860"/>
          </a:xfrm>
          <a:custGeom>
            <a:avLst/>
            <a:gdLst/>
            <a:ahLst/>
            <a:cxnLst/>
            <a:rect l="l" t="t" r="r" b="b"/>
            <a:pathLst>
              <a:path w="120650" h="22860">
                <a:moveTo>
                  <a:pt x="120650" y="0"/>
                </a:moveTo>
                <a:lnTo>
                  <a:pt x="0" y="13969"/>
                </a:lnTo>
                <a:lnTo>
                  <a:pt x="0" y="22860"/>
                </a:lnTo>
                <a:lnTo>
                  <a:pt x="120650" y="8889"/>
                </a:lnTo>
                <a:lnTo>
                  <a:pt x="120650" y="0"/>
                </a:lnTo>
                <a:close/>
              </a:path>
            </a:pathLst>
          </a:custGeom>
          <a:solidFill>
            <a:srgbClr val="000000"/>
          </a:solidFill>
        </p:spPr>
        <p:txBody>
          <a:bodyPr wrap="square" lIns="0" tIns="0" rIns="0" bIns="0" rtlCol="0"/>
          <a:lstStyle/>
          <a:p>
            <a:endParaRPr/>
          </a:p>
        </p:txBody>
      </p:sp>
      <p:sp>
        <p:nvSpPr>
          <p:cNvPr id="26" name="object 26"/>
          <p:cNvSpPr/>
          <p:nvPr/>
        </p:nvSpPr>
        <p:spPr>
          <a:xfrm>
            <a:off x="8564880" y="2758439"/>
            <a:ext cx="5080" cy="5080"/>
          </a:xfrm>
          <a:custGeom>
            <a:avLst/>
            <a:gdLst/>
            <a:ahLst/>
            <a:cxnLst/>
            <a:rect l="l" t="t" r="r" b="b"/>
            <a:pathLst>
              <a:path w="5079" h="5080">
                <a:moveTo>
                  <a:pt x="5079" y="0"/>
                </a:moveTo>
                <a:lnTo>
                  <a:pt x="0" y="0"/>
                </a:lnTo>
                <a:lnTo>
                  <a:pt x="1270" y="5080"/>
                </a:lnTo>
                <a:lnTo>
                  <a:pt x="5079" y="5080"/>
                </a:lnTo>
                <a:lnTo>
                  <a:pt x="5079" y="0"/>
                </a:lnTo>
                <a:close/>
              </a:path>
            </a:pathLst>
          </a:custGeom>
          <a:solidFill>
            <a:srgbClr val="000000"/>
          </a:solidFill>
        </p:spPr>
        <p:txBody>
          <a:bodyPr wrap="square" lIns="0" tIns="0" rIns="0" bIns="0" rtlCol="0"/>
          <a:lstStyle/>
          <a:p>
            <a:endParaRPr/>
          </a:p>
        </p:txBody>
      </p:sp>
      <p:sp>
        <p:nvSpPr>
          <p:cNvPr id="27" name="object 27"/>
          <p:cNvSpPr/>
          <p:nvPr/>
        </p:nvSpPr>
        <p:spPr>
          <a:xfrm>
            <a:off x="8549640" y="2621279"/>
            <a:ext cx="25400" cy="137160"/>
          </a:xfrm>
          <a:custGeom>
            <a:avLst/>
            <a:gdLst/>
            <a:ahLst/>
            <a:cxnLst/>
            <a:rect l="l" t="t" r="r" b="b"/>
            <a:pathLst>
              <a:path w="25400" h="137160">
                <a:moveTo>
                  <a:pt x="10159" y="0"/>
                </a:moveTo>
                <a:lnTo>
                  <a:pt x="0" y="0"/>
                </a:lnTo>
                <a:lnTo>
                  <a:pt x="15239" y="137160"/>
                </a:lnTo>
                <a:lnTo>
                  <a:pt x="25400" y="137160"/>
                </a:lnTo>
                <a:lnTo>
                  <a:pt x="10159" y="0"/>
                </a:lnTo>
                <a:close/>
              </a:path>
            </a:pathLst>
          </a:custGeom>
          <a:solidFill>
            <a:srgbClr val="000000"/>
          </a:solidFill>
        </p:spPr>
        <p:txBody>
          <a:bodyPr wrap="square" lIns="0" tIns="0" rIns="0" bIns="0" rtlCol="0"/>
          <a:lstStyle/>
          <a:p>
            <a:endParaRPr/>
          </a:p>
        </p:txBody>
      </p:sp>
      <p:sp>
        <p:nvSpPr>
          <p:cNvPr id="28" name="object 28"/>
          <p:cNvSpPr/>
          <p:nvPr/>
        </p:nvSpPr>
        <p:spPr>
          <a:xfrm>
            <a:off x="8549640" y="2617470"/>
            <a:ext cx="5080" cy="3810"/>
          </a:xfrm>
          <a:custGeom>
            <a:avLst/>
            <a:gdLst/>
            <a:ahLst/>
            <a:cxnLst/>
            <a:rect l="l" t="t" r="r" b="b"/>
            <a:pathLst>
              <a:path w="5079" h="3810">
                <a:moveTo>
                  <a:pt x="5079" y="3809"/>
                </a:moveTo>
                <a:lnTo>
                  <a:pt x="0" y="3809"/>
                </a:lnTo>
                <a:lnTo>
                  <a:pt x="0" y="0"/>
                </a:lnTo>
                <a:lnTo>
                  <a:pt x="5079" y="0"/>
                </a:lnTo>
                <a:lnTo>
                  <a:pt x="5079" y="3809"/>
                </a:lnTo>
                <a:close/>
              </a:path>
            </a:pathLst>
          </a:custGeom>
          <a:solidFill>
            <a:srgbClr val="000000"/>
          </a:solidFill>
        </p:spPr>
        <p:txBody>
          <a:bodyPr wrap="square" lIns="0" tIns="0" rIns="0" bIns="0" rtlCol="0"/>
          <a:lstStyle/>
          <a:p>
            <a:endParaRPr/>
          </a:p>
        </p:txBody>
      </p:sp>
      <p:sp>
        <p:nvSpPr>
          <p:cNvPr id="29" name="object 29"/>
          <p:cNvSpPr/>
          <p:nvPr/>
        </p:nvSpPr>
        <p:spPr>
          <a:xfrm>
            <a:off x="8554719" y="2603500"/>
            <a:ext cx="120650" cy="22860"/>
          </a:xfrm>
          <a:custGeom>
            <a:avLst/>
            <a:gdLst/>
            <a:ahLst/>
            <a:cxnLst/>
            <a:rect l="l" t="t" r="r" b="b"/>
            <a:pathLst>
              <a:path w="120650" h="22860">
                <a:moveTo>
                  <a:pt x="120650" y="0"/>
                </a:moveTo>
                <a:lnTo>
                  <a:pt x="0" y="13970"/>
                </a:lnTo>
                <a:lnTo>
                  <a:pt x="0" y="22860"/>
                </a:lnTo>
                <a:lnTo>
                  <a:pt x="120650" y="10160"/>
                </a:lnTo>
                <a:lnTo>
                  <a:pt x="120650" y="0"/>
                </a:lnTo>
                <a:close/>
              </a:path>
            </a:pathLst>
          </a:custGeom>
          <a:solidFill>
            <a:srgbClr val="000000"/>
          </a:solidFill>
        </p:spPr>
        <p:txBody>
          <a:bodyPr wrap="square" lIns="0" tIns="0" rIns="0" bIns="0" rtlCol="0"/>
          <a:lstStyle/>
          <a:p>
            <a:endParaRPr/>
          </a:p>
        </p:txBody>
      </p:sp>
      <p:sp>
        <p:nvSpPr>
          <p:cNvPr id="30" name="object 30"/>
          <p:cNvSpPr/>
          <p:nvPr/>
        </p:nvSpPr>
        <p:spPr>
          <a:xfrm>
            <a:off x="8675369" y="2603500"/>
            <a:ext cx="5080" cy="5080"/>
          </a:xfrm>
          <a:custGeom>
            <a:avLst/>
            <a:gdLst/>
            <a:ahLst/>
            <a:cxnLst/>
            <a:rect l="l" t="t" r="r" b="b"/>
            <a:pathLst>
              <a:path w="5079" h="5080">
                <a:moveTo>
                  <a:pt x="3809" y="0"/>
                </a:moveTo>
                <a:lnTo>
                  <a:pt x="0" y="0"/>
                </a:lnTo>
                <a:lnTo>
                  <a:pt x="0" y="5079"/>
                </a:lnTo>
                <a:lnTo>
                  <a:pt x="5079" y="5079"/>
                </a:lnTo>
                <a:lnTo>
                  <a:pt x="3809" y="0"/>
                </a:lnTo>
                <a:close/>
              </a:path>
            </a:pathLst>
          </a:custGeom>
          <a:solidFill>
            <a:srgbClr val="000000"/>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16000"/>
          </a:schemeClr>
        </a:solidFill>
        <a:effectLst/>
      </p:bgPr>
    </p:bg>
    <p:spTree>
      <p:nvGrpSpPr>
        <p:cNvPr id="1" name=""/>
        <p:cNvGrpSpPr/>
        <p:nvPr/>
      </p:nvGrpSpPr>
      <p:grpSpPr>
        <a:xfrm>
          <a:off x="0" y="0"/>
          <a:ext cx="0" cy="0"/>
          <a:chOff x="0" y="0"/>
          <a:chExt cx="0" cy="0"/>
        </a:xfrm>
      </p:grpSpPr>
      <p:sp>
        <p:nvSpPr>
          <p:cNvPr id="4" name="Rectangle 3"/>
          <p:cNvSpPr/>
          <p:nvPr/>
        </p:nvSpPr>
        <p:spPr>
          <a:xfrm>
            <a:off x="838200" y="1859340"/>
            <a:ext cx="6019800" cy="2308324"/>
          </a:xfrm>
          <a:prstGeom prst="rect">
            <a:avLst/>
          </a:prstGeom>
        </p:spPr>
        <p:txBody>
          <a:bodyPr wrap="square">
            <a:spAutoFit/>
          </a:bodyPr>
          <a:lstStyle/>
          <a:p>
            <a:r>
              <a:rPr lang="fr-CA" dirty="0" smtClean="0"/>
              <a:t>Il est bien loin le temps où la terre semblait plus vaste, les distances plus importantes et où un voyage à l'autre bout du monde nécessitaient plusieurs semaines en bateau. L'ailleurs se rêvait à travers les récits d'explorateurs, aventuriers ou marins au long cours. Depuis, la révolution des transports modernes a raccourci les distances, rapproché les frontières, multiplié les informations et Internet a matérialisé la mondialisation du voyage.</a:t>
            </a:r>
            <a:endParaRPr lang="fr-CA" dirty="0"/>
          </a:p>
        </p:txBody>
      </p:sp>
    </p:spTree>
    <p:extLst>
      <p:ext uri="{BB962C8B-B14F-4D97-AF65-F5344CB8AC3E}">
        <p14:creationId xmlns:p14="http://schemas.microsoft.com/office/powerpoint/2010/main" val="162757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35000"/>
          </a:schemeClr>
        </a:solidFill>
        <a:effectLst/>
      </p:bgPr>
    </p:bg>
    <p:spTree>
      <p:nvGrpSpPr>
        <p:cNvPr id="1" name=""/>
        <p:cNvGrpSpPr/>
        <p:nvPr/>
      </p:nvGrpSpPr>
      <p:grpSpPr>
        <a:xfrm>
          <a:off x="0" y="0"/>
          <a:ext cx="0" cy="0"/>
          <a:chOff x="0" y="0"/>
          <a:chExt cx="0" cy="0"/>
        </a:xfrm>
      </p:grpSpPr>
      <p:sp>
        <p:nvSpPr>
          <p:cNvPr id="2" name="Rectangle 1"/>
          <p:cNvSpPr/>
          <p:nvPr/>
        </p:nvSpPr>
        <p:spPr>
          <a:xfrm>
            <a:off x="1219200" y="1997839"/>
            <a:ext cx="6781800" cy="2585323"/>
          </a:xfrm>
          <a:prstGeom prst="rect">
            <a:avLst/>
          </a:prstGeom>
        </p:spPr>
        <p:txBody>
          <a:bodyPr wrap="square">
            <a:spAutoFit/>
          </a:bodyPr>
          <a:lstStyle/>
          <a:p>
            <a:r>
              <a:rPr lang="fr-CA" b="1" dirty="0" smtClean="0"/>
              <a:t>Pistes de Réflexion </a:t>
            </a:r>
          </a:p>
          <a:p>
            <a:pPr marL="285750" indent="-285750">
              <a:buFont typeface="Wingdings" charset="2"/>
              <a:buChar char="u"/>
            </a:pPr>
            <a:r>
              <a:rPr lang="fr-CA" dirty="0" smtClean="0"/>
              <a:t>Quelles sont les destinations les plus prisées?</a:t>
            </a:r>
          </a:p>
          <a:p>
            <a:pPr marL="285750" indent="-285750">
              <a:buFont typeface="Wingdings" charset="2"/>
              <a:buChar char="u"/>
            </a:pPr>
            <a:r>
              <a:rPr lang="fr-CA" dirty="0" smtClean="0"/>
              <a:t>Le voyage est dépaysement, détente, aventure, formation... Qu’est-ce qu’il représente pour vous ?</a:t>
            </a:r>
          </a:p>
          <a:p>
            <a:pPr marL="285750" indent="-285750">
              <a:buFont typeface="Wingdings" charset="2"/>
              <a:buChar char="u"/>
            </a:pPr>
            <a:r>
              <a:rPr lang="fr-CA" dirty="0" smtClean="0"/>
              <a:t>Avez-vous des endroits habituels ? Lesquels? Pourquoi y retournez-vous fréquemment?</a:t>
            </a:r>
          </a:p>
          <a:p>
            <a:pPr marL="285750" indent="-285750">
              <a:buFont typeface="Wingdings" charset="2"/>
              <a:buChar char="u"/>
            </a:pPr>
            <a:r>
              <a:rPr lang="fr-CA" dirty="0" smtClean="0"/>
              <a:t>Préférez plutôt le voyage aventure ?</a:t>
            </a:r>
          </a:p>
          <a:p>
            <a:pPr marL="285750" indent="-285750">
              <a:buFont typeface="Wingdings" charset="2"/>
              <a:buChar char="u"/>
            </a:pPr>
            <a:r>
              <a:rPr lang="fr-CA" dirty="0" smtClean="0"/>
              <a:t>Parfois le voyage entraîne du stress, des phobies. Qu'est-ce qui cause ce stress et quelles sont ces phobies?</a:t>
            </a:r>
            <a:endParaRPr lang="fr-CA" dirty="0"/>
          </a:p>
        </p:txBody>
      </p:sp>
    </p:spTree>
    <p:extLst>
      <p:ext uri="{BB962C8B-B14F-4D97-AF65-F5344CB8AC3E}">
        <p14:creationId xmlns:p14="http://schemas.microsoft.com/office/powerpoint/2010/main" val="2395630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9" y="34290"/>
            <a:ext cx="8989060" cy="1277273"/>
          </a:xfrm>
        </p:spPr>
        <p:txBody>
          <a:bodyPr/>
          <a:lstStyle/>
          <a:p>
            <a:r>
              <a:rPr lang="fr-CA" dirty="0"/>
              <a:t>Vidéo - Astuces-Voyages:</a:t>
            </a:r>
            <a:br>
              <a:rPr lang="fr-CA" dirty="0"/>
            </a:br>
            <a:endParaRPr lang="fr-CA" dirty="0"/>
          </a:p>
        </p:txBody>
      </p:sp>
      <p:sp>
        <p:nvSpPr>
          <p:cNvPr id="3" name="Content Placeholder 2"/>
          <p:cNvSpPr>
            <a:spLocks noGrp="1"/>
          </p:cNvSpPr>
          <p:nvPr>
            <p:ph sz="half" idx="2"/>
          </p:nvPr>
        </p:nvSpPr>
        <p:spPr>
          <a:xfrm>
            <a:off x="457200" y="1577340"/>
            <a:ext cx="3977640" cy="4924425"/>
          </a:xfrm>
        </p:spPr>
        <p:txBody>
          <a:bodyPr/>
          <a:lstStyle/>
          <a:p>
            <a:r>
              <a:rPr lang="fr-CA" dirty="0" err="1" smtClean="0"/>
              <a:t>https</a:t>
            </a:r>
            <a:r>
              <a:rPr lang="fr-CA" dirty="0"/>
              <a:t>://</a:t>
            </a:r>
            <a:r>
              <a:rPr lang="fr-CA" dirty="0" err="1"/>
              <a:t>www.youtube.com</a:t>
            </a:r>
            <a:r>
              <a:rPr lang="fr-CA" dirty="0"/>
              <a:t>/</a:t>
            </a:r>
            <a:r>
              <a:rPr lang="fr-CA" dirty="0" err="1"/>
              <a:t>watch?v</a:t>
            </a:r>
            <a:r>
              <a:rPr lang="fr-CA" dirty="0"/>
              <a:t>=iA7EZlt8Ulc&amp;ab_channel=SYMPA</a:t>
            </a:r>
            <a:endParaRPr lang="en-CA" dirty="0"/>
          </a:p>
          <a:p>
            <a:endParaRPr lang="fr-CA" dirty="0"/>
          </a:p>
          <a:p>
            <a:endParaRPr lang="fr-CA" dirty="0"/>
          </a:p>
        </p:txBody>
      </p:sp>
      <p:sp>
        <p:nvSpPr>
          <p:cNvPr id="4" name="Content Placeholder 3"/>
          <p:cNvSpPr>
            <a:spLocks noGrp="1"/>
          </p:cNvSpPr>
          <p:nvPr>
            <p:ph sz="half" idx="3"/>
          </p:nvPr>
        </p:nvSpPr>
        <p:spPr>
          <a:xfrm>
            <a:off x="4709160" y="1577340"/>
            <a:ext cx="3977640" cy="4924425"/>
          </a:xfrm>
        </p:spPr>
        <p:txBody>
          <a:bodyPr/>
          <a:lstStyle/>
          <a:p>
            <a:r>
              <a:rPr lang="fr-CA" dirty="0"/>
              <a:t>Regardez la vidéo suivante et en classe, faites une liste des conseils que vous avez trouvé utiles.</a:t>
            </a:r>
            <a:endParaRPr lang="en-CA" dirty="0"/>
          </a:p>
          <a:p>
            <a:endParaRPr lang="fr-CA" dirty="0"/>
          </a:p>
        </p:txBody>
      </p:sp>
    </p:spTree>
    <p:extLst>
      <p:ext uri="{BB962C8B-B14F-4D97-AF65-F5344CB8AC3E}">
        <p14:creationId xmlns:p14="http://schemas.microsoft.com/office/powerpoint/2010/main" val="350466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9" y="34290"/>
            <a:ext cx="8989060" cy="1107995"/>
          </a:xfrm>
        </p:spPr>
        <p:txBody>
          <a:bodyPr/>
          <a:lstStyle/>
          <a:p>
            <a:r>
              <a:rPr lang="fr-CA" sz="2400" dirty="0" smtClean="0"/>
              <a:t>Regardez cette vidéo pour découvrir le voyage en sac à dos et répondez aux questions:</a:t>
            </a:r>
            <a:br>
              <a:rPr lang="fr-CA" sz="2400" dirty="0" smtClean="0"/>
            </a:br>
            <a:endParaRPr lang="fr-CA" sz="2400" dirty="0"/>
          </a:p>
        </p:txBody>
      </p:sp>
      <p:sp>
        <p:nvSpPr>
          <p:cNvPr id="3" name="Content Placeholder 2"/>
          <p:cNvSpPr>
            <a:spLocks noGrp="1"/>
          </p:cNvSpPr>
          <p:nvPr>
            <p:ph sz="half" idx="2"/>
          </p:nvPr>
        </p:nvSpPr>
        <p:spPr>
          <a:xfrm>
            <a:off x="457200" y="1577340"/>
            <a:ext cx="3977640" cy="3631764"/>
          </a:xfrm>
        </p:spPr>
        <p:txBody>
          <a:bodyPr/>
          <a:lstStyle/>
          <a:p>
            <a:r>
              <a:rPr lang="en-CA" sz="2800" dirty="0"/>
              <a:t>https://</a:t>
            </a:r>
            <a:r>
              <a:rPr lang="en-CA" sz="2800" dirty="0" err="1"/>
              <a:t>www.youtube.com</a:t>
            </a:r>
            <a:r>
              <a:rPr lang="en-CA" sz="2800" dirty="0"/>
              <a:t>/</a:t>
            </a:r>
            <a:r>
              <a:rPr lang="en-CA" sz="2800" dirty="0" err="1"/>
              <a:t>watch?v</a:t>
            </a:r>
            <a:r>
              <a:rPr lang="en-CA" sz="2800" dirty="0"/>
              <a:t>=brtWe5g_TbI&amp;feature=</a:t>
            </a:r>
            <a:r>
              <a:rPr lang="en-CA" sz="2800" dirty="0" err="1"/>
              <a:t>emb_logo&amp;ab_channel</a:t>
            </a:r>
            <a:r>
              <a:rPr lang="en-CA" sz="2800" dirty="0"/>
              <a:t>=LeCorpsLaMaisonL%27esprit</a:t>
            </a:r>
          </a:p>
          <a:p>
            <a:endParaRPr lang="fr-CA" dirty="0"/>
          </a:p>
        </p:txBody>
      </p:sp>
      <p:sp>
        <p:nvSpPr>
          <p:cNvPr id="4" name="Content Placeholder 3"/>
          <p:cNvSpPr>
            <a:spLocks noGrp="1"/>
          </p:cNvSpPr>
          <p:nvPr>
            <p:ph sz="half" idx="3"/>
          </p:nvPr>
        </p:nvSpPr>
        <p:spPr>
          <a:xfrm>
            <a:off x="4709160" y="1577340"/>
            <a:ext cx="3977640" cy="5324536"/>
          </a:xfrm>
        </p:spPr>
        <p:txBody>
          <a:bodyPr/>
          <a:lstStyle/>
          <a:p>
            <a:pPr marL="285750" lvl="0" indent="-285750">
              <a:buFont typeface="Wingdings" charset="2"/>
              <a:buChar char="§"/>
            </a:pPr>
            <a:r>
              <a:rPr lang="en-CA" sz="1800" dirty="0" err="1"/>
              <a:t>Est-ce</a:t>
            </a:r>
            <a:r>
              <a:rPr lang="en-CA" sz="1800" dirty="0"/>
              <a:t> </a:t>
            </a:r>
            <a:r>
              <a:rPr lang="en-CA" sz="1800" dirty="0" err="1"/>
              <a:t>que</a:t>
            </a:r>
            <a:r>
              <a:rPr lang="en-CA" sz="1800" dirty="0"/>
              <a:t> voyager </a:t>
            </a:r>
            <a:r>
              <a:rPr lang="en-CA" sz="1800" dirty="0" err="1"/>
              <a:t>seul</a:t>
            </a:r>
            <a:r>
              <a:rPr lang="en-CA" sz="1800" dirty="0"/>
              <a:t> </a:t>
            </a:r>
            <a:r>
              <a:rPr lang="en-CA" sz="1800" dirty="0" err="1"/>
              <a:t>vous</a:t>
            </a:r>
            <a:r>
              <a:rPr lang="en-CA" sz="1800" dirty="0"/>
              <a:t> </a:t>
            </a:r>
            <a:r>
              <a:rPr lang="en-CA" sz="1800" dirty="0" err="1"/>
              <a:t>tente</a:t>
            </a:r>
            <a:r>
              <a:rPr lang="en-CA" sz="1800" dirty="0"/>
              <a:t>? </a:t>
            </a:r>
            <a:r>
              <a:rPr lang="en-CA" sz="1800" dirty="0" err="1"/>
              <a:t>Quels</a:t>
            </a:r>
            <a:r>
              <a:rPr lang="en-CA" sz="1800" dirty="0"/>
              <a:t> </a:t>
            </a:r>
            <a:r>
              <a:rPr lang="en-CA" sz="1800" dirty="0" err="1"/>
              <a:t>sont</a:t>
            </a:r>
            <a:r>
              <a:rPr lang="en-CA" sz="1800" dirty="0"/>
              <a:t> les </a:t>
            </a:r>
            <a:r>
              <a:rPr lang="en-CA" sz="1800" dirty="0" err="1"/>
              <a:t>avantages</a:t>
            </a:r>
            <a:r>
              <a:rPr lang="en-CA" sz="1800" dirty="0"/>
              <a:t> et les </a:t>
            </a:r>
            <a:r>
              <a:rPr lang="en-CA" sz="1800" dirty="0" err="1"/>
              <a:t>inconvénients</a:t>
            </a:r>
            <a:r>
              <a:rPr lang="en-CA" sz="1800" dirty="0"/>
              <a:t> de </a:t>
            </a:r>
            <a:r>
              <a:rPr lang="en-CA" sz="1800" dirty="0" err="1"/>
              <a:t>ce</a:t>
            </a:r>
            <a:r>
              <a:rPr lang="en-CA" sz="1800" dirty="0"/>
              <a:t> type de voyage?</a:t>
            </a:r>
          </a:p>
          <a:p>
            <a:pPr marL="285750" lvl="0" indent="-285750">
              <a:buFont typeface="Wingdings" charset="2"/>
              <a:buChar char="§"/>
            </a:pPr>
            <a:r>
              <a:rPr lang="en-CA" sz="1800" dirty="0" err="1"/>
              <a:t>Quelles</a:t>
            </a:r>
            <a:r>
              <a:rPr lang="en-CA" sz="1800" dirty="0"/>
              <a:t> </a:t>
            </a:r>
            <a:r>
              <a:rPr lang="en-CA" sz="1800" dirty="0" err="1"/>
              <a:t>sont</a:t>
            </a:r>
            <a:r>
              <a:rPr lang="en-CA" sz="1800" dirty="0"/>
              <a:t> les </a:t>
            </a:r>
            <a:r>
              <a:rPr lang="en-CA" sz="1800" dirty="0" err="1"/>
              <a:t>qualités</a:t>
            </a:r>
            <a:r>
              <a:rPr lang="en-CA" sz="1800" dirty="0"/>
              <a:t> </a:t>
            </a:r>
            <a:r>
              <a:rPr lang="en-CA" sz="1800" dirty="0" err="1"/>
              <a:t>requises</a:t>
            </a:r>
            <a:r>
              <a:rPr lang="en-CA" sz="1800" dirty="0"/>
              <a:t> pour </a:t>
            </a:r>
            <a:r>
              <a:rPr lang="en-CA" sz="1800" dirty="0" err="1"/>
              <a:t>entreprendre</a:t>
            </a:r>
            <a:r>
              <a:rPr lang="en-CA" sz="1800" dirty="0"/>
              <a:t> un voyage </a:t>
            </a:r>
            <a:r>
              <a:rPr lang="en-CA" sz="1800" dirty="0" err="1"/>
              <a:t>seul</a:t>
            </a:r>
            <a:r>
              <a:rPr lang="en-CA" sz="1800" dirty="0"/>
              <a:t>?</a:t>
            </a:r>
          </a:p>
          <a:p>
            <a:pPr marL="285750" lvl="0" indent="-285750">
              <a:buFont typeface="Wingdings" charset="2"/>
              <a:buChar char="§"/>
            </a:pPr>
            <a:r>
              <a:rPr lang="en-CA" sz="1800" dirty="0" err="1"/>
              <a:t>Quelles</a:t>
            </a:r>
            <a:r>
              <a:rPr lang="en-CA" sz="1800" dirty="0"/>
              <a:t> </a:t>
            </a:r>
            <a:r>
              <a:rPr lang="en-CA" sz="1800" dirty="0" err="1"/>
              <a:t>sont</a:t>
            </a:r>
            <a:r>
              <a:rPr lang="en-CA" sz="1800" dirty="0"/>
              <a:t> les </a:t>
            </a:r>
            <a:r>
              <a:rPr lang="en-CA" sz="1800" dirty="0" err="1"/>
              <a:t>leçons</a:t>
            </a:r>
            <a:r>
              <a:rPr lang="en-CA" sz="1800" dirty="0"/>
              <a:t> apprises au </a:t>
            </a:r>
            <a:r>
              <a:rPr lang="en-CA" sz="1800" dirty="0" err="1"/>
              <a:t>cours</a:t>
            </a:r>
            <a:r>
              <a:rPr lang="en-CA" sz="1800" dirty="0"/>
              <a:t> de </a:t>
            </a:r>
            <a:r>
              <a:rPr lang="en-CA" sz="1800" dirty="0" err="1"/>
              <a:t>ce</a:t>
            </a:r>
            <a:r>
              <a:rPr lang="en-CA" sz="1800" dirty="0"/>
              <a:t> type de voyage?</a:t>
            </a:r>
          </a:p>
          <a:p>
            <a:pPr marL="285750" lvl="0" indent="-285750">
              <a:buFont typeface="Wingdings" charset="2"/>
              <a:buChar char="§"/>
            </a:pPr>
            <a:r>
              <a:rPr lang="en-CA" sz="1800" dirty="0"/>
              <a:t>Comment </a:t>
            </a:r>
            <a:r>
              <a:rPr lang="en-CA" sz="1800" dirty="0" err="1"/>
              <a:t>est-ce</a:t>
            </a:r>
            <a:r>
              <a:rPr lang="en-CA" sz="1800" dirty="0"/>
              <a:t> </a:t>
            </a:r>
            <a:r>
              <a:rPr lang="en-CA" sz="1800" dirty="0" err="1"/>
              <a:t>qu'on</a:t>
            </a:r>
            <a:r>
              <a:rPr lang="en-CA" sz="1800" dirty="0"/>
              <a:t> </a:t>
            </a:r>
            <a:r>
              <a:rPr lang="en-CA" sz="1800" dirty="0" err="1"/>
              <a:t>développe</a:t>
            </a:r>
            <a:r>
              <a:rPr lang="en-CA" sz="1800" dirty="0"/>
              <a:t> le </a:t>
            </a:r>
            <a:r>
              <a:rPr lang="en-CA" sz="1800" dirty="0" err="1"/>
              <a:t>sens</a:t>
            </a:r>
            <a:r>
              <a:rPr lang="en-CA" sz="1800" dirty="0"/>
              <a:t> de la </a:t>
            </a:r>
            <a:r>
              <a:rPr lang="en-CA" sz="1800" dirty="0" err="1"/>
              <a:t>responsabilité</a:t>
            </a:r>
            <a:r>
              <a:rPr lang="en-CA" sz="1800" dirty="0"/>
              <a:t> </a:t>
            </a:r>
            <a:r>
              <a:rPr lang="en-CA" sz="1800" dirty="0" err="1"/>
              <a:t>quand</a:t>
            </a:r>
            <a:r>
              <a:rPr lang="en-CA" sz="1800" dirty="0"/>
              <a:t> on voyage </a:t>
            </a:r>
            <a:r>
              <a:rPr lang="en-CA" sz="1800" dirty="0" err="1"/>
              <a:t>seul</a:t>
            </a:r>
            <a:r>
              <a:rPr lang="en-CA" sz="1800" dirty="0"/>
              <a:t>?</a:t>
            </a:r>
          </a:p>
          <a:p>
            <a:pPr marL="285750" lvl="0" indent="-285750">
              <a:buFont typeface="Wingdings" charset="2"/>
              <a:buChar char="§"/>
            </a:pPr>
            <a:r>
              <a:rPr lang="en-CA" sz="1800" dirty="0"/>
              <a:t>Comment </a:t>
            </a:r>
            <a:r>
              <a:rPr lang="en-CA" sz="1800" dirty="0" err="1"/>
              <a:t>peut</a:t>
            </a:r>
            <a:r>
              <a:rPr lang="en-CA" sz="1800" dirty="0"/>
              <a:t>-on </a:t>
            </a:r>
            <a:r>
              <a:rPr lang="en-CA" sz="1800" dirty="0" err="1"/>
              <a:t>être</a:t>
            </a:r>
            <a:r>
              <a:rPr lang="en-CA" sz="1800" dirty="0"/>
              <a:t> plus </a:t>
            </a:r>
            <a:r>
              <a:rPr lang="en-CA" sz="1800" dirty="0" err="1"/>
              <a:t>connecté</a:t>
            </a:r>
            <a:r>
              <a:rPr lang="en-CA" sz="1800" dirty="0"/>
              <a:t>?</a:t>
            </a:r>
          </a:p>
          <a:p>
            <a:pPr marL="285750" lvl="0" indent="-285750">
              <a:buFont typeface="Wingdings" charset="2"/>
              <a:buChar char="§"/>
            </a:pPr>
            <a:r>
              <a:rPr lang="en-CA" sz="1800" dirty="0" err="1"/>
              <a:t>Est-ce</a:t>
            </a:r>
            <a:r>
              <a:rPr lang="en-CA" sz="1800" dirty="0"/>
              <a:t> </a:t>
            </a:r>
            <a:r>
              <a:rPr lang="en-CA" sz="1800" dirty="0" err="1"/>
              <a:t>que</a:t>
            </a:r>
            <a:r>
              <a:rPr lang="en-CA" sz="1800" dirty="0"/>
              <a:t> </a:t>
            </a:r>
            <a:r>
              <a:rPr lang="en-CA" sz="1800" dirty="0" err="1"/>
              <a:t>cette</a:t>
            </a:r>
            <a:r>
              <a:rPr lang="en-CA" sz="1800" dirty="0"/>
              <a:t> </a:t>
            </a:r>
            <a:r>
              <a:rPr lang="en-CA" sz="1800" dirty="0" err="1"/>
              <a:t>expérience</a:t>
            </a:r>
            <a:r>
              <a:rPr lang="en-CA" sz="1800" dirty="0"/>
              <a:t> </a:t>
            </a:r>
            <a:r>
              <a:rPr lang="en-CA" sz="1800" dirty="0" err="1"/>
              <a:t>vous</a:t>
            </a:r>
            <a:r>
              <a:rPr lang="en-CA" sz="1800" dirty="0"/>
              <a:t> </a:t>
            </a:r>
            <a:r>
              <a:rPr lang="en-CA" sz="1800" dirty="0" err="1"/>
              <a:t>tente</a:t>
            </a:r>
            <a:r>
              <a:rPr lang="en-CA" sz="1800" dirty="0"/>
              <a:t>? </a:t>
            </a:r>
            <a:r>
              <a:rPr lang="en-CA" sz="1800" dirty="0" err="1"/>
              <a:t>Pourquoi</a:t>
            </a:r>
            <a:r>
              <a:rPr lang="en-CA" sz="1800" dirty="0"/>
              <a:t> </a:t>
            </a:r>
            <a:r>
              <a:rPr lang="en-CA" sz="1800" dirty="0" err="1"/>
              <a:t>ou</a:t>
            </a:r>
            <a:r>
              <a:rPr lang="en-CA" sz="1800" dirty="0"/>
              <a:t> </a:t>
            </a:r>
            <a:r>
              <a:rPr lang="en-CA" sz="1800" dirty="0" err="1"/>
              <a:t>pourquoi</a:t>
            </a:r>
            <a:r>
              <a:rPr lang="en-CA" sz="1800" dirty="0"/>
              <a:t> pas?</a:t>
            </a:r>
          </a:p>
          <a:p>
            <a:endParaRPr lang="fr-CA" dirty="0"/>
          </a:p>
        </p:txBody>
      </p:sp>
    </p:spTree>
    <p:extLst>
      <p:ext uri="{BB962C8B-B14F-4D97-AF65-F5344CB8AC3E}">
        <p14:creationId xmlns:p14="http://schemas.microsoft.com/office/powerpoint/2010/main" val="3615083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sp>
        <p:nvSpPr>
          <p:cNvPr id="3" name="Content Placeholder 2"/>
          <p:cNvSpPr>
            <a:spLocks noGrp="1"/>
          </p:cNvSpPr>
          <p:nvPr>
            <p:ph sz="half" idx="2"/>
          </p:nvPr>
        </p:nvSpPr>
        <p:spPr>
          <a:xfrm>
            <a:off x="457200" y="1577340"/>
            <a:ext cx="3977640" cy="3323987"/>
          </a:xfrm>
        </p:spPr>
        <p:txBody>
          <a:bodyPr/>
          <a:lstStyle/>
          <a:p>
            <a:r>
              <a:rPr lang="fr-CA" sz="2400" dirty="0" smtClean="0"/>
              <a:t>Veuillez lire Texte A et B , ensuite regarder la vidéo et </a:t>
            </a:r>
          </a:p>
          <a:p>
            <a:endParaRPr lang="fr-CA" sz="2400" dirty="0"/>
          </a:p>
          <a:p>
            <a:r>
              <a:rPr lang="fr-CA" sz="2400" dirty="0" smtClean="0"/>
              <a:t> </a:t>
            </a:r>
          </a:p>
          <a:p>
            <a:r>
              <a:rPr lang="fr-CA" sz="2400" dirty="0" err="1"/>
              <a:t>https</a:t>
            </a:r>
            <a:r>
              <a:rPr lang="fr-CA" sz="2400" dirty="0"/>
              <a:t>://</a:t>
            </a:r>
            <a:r>
              <a:rPr lang="fr-CA" sz="2400" dirty="0" err="1"/>
              <a:t>www.youtube.com</a:t>
            </a:r>
            <a:r>
              <a:rPr lang="fr-CA" sz="2400" dirty="0"/>
              <a:t>/</a:t>
            </a:r>
            <a:r>
              <a:rPr lang="fr-CA" sz="2400" dirty="0" err="1"/>
              <a:t>watch?v</a:t>
            </a:r>
            <a:r>
              <a:rPr lang="fr-CA" sz="2400" dirty="0"/>
              <a:t>=</a:t>
            </a:r>
            <a:r>
              <a:rPr lang="fr-CA" sz="2400" dirty="0" err="1"/>
              <a:t>LzlyDCrDSbs&amp;ab_channel</a:t>
            </a:r>
            <a:r>
              <a:rPr lang="fr-CA" sz="2400" dirty="0"/>
              <a:t>=France%E2%80%A2TVNewDelhi</a:t>
            </a:r>
          </a:p>
        </p:txBody>
      </p:sp>
      <p:sp>
        <p:nvSpPr>
          <p:cNvPr id="4" name="Content Placeholder 3"/>
          <p:cNvSpPr>
            <a:spLocks noGrp="1"/>
          </p:cNvSpPr>
          <p:nvPr>
            <p:ph sz="half" idx="3"/>
          </p:nvPr>
        </p:nvSpPr>
        <p:spPr>
          <a:xfrm>
            <a:off x="4709160" y="1577340"/>
            <a:ext cx="3977640" cy="3077766"/>
          </a:xfrm>
        </p:spPr>
        <p:txBody>
          <a:bodyPr/>
          <a:lstStyle/>
          <a:p>
            <a:r>
              <a:rPr lang="fr-CA" dirty="0" smtClean="0"/>
              <a:t>REPONDEZ AUX QUESTIONS QUI SUIVENT CES ARTICLES </a:t>
            </a:r>
            <a:endParaRPr lang="fr-CA" dirty="0"/>
          </a:p>
        </p:txBody>
      </p:sp>
    </p:spTree>
    <p:extLst>
      <p:ext uri="{BB962C8B-B14F-4D97-AF65-F5344CB8AC3E}">
        <p14:creationId xmlns:p14="http://schemas.microsoft.com/office/powerpoint/2010/main" val="708561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9" y="34290"/>
            <a:ext cx="8989060" cy="638636"/>
          </a:xfrm>
        </p:spPr>
        <p:txBody>
          <a:bodyPr/>
          <a:lstStyle/>
          <a:p>
            <a:r>
              <a:rPr lang="fr-CA" dirty="0" smtClean="0"/>
              <a:t>Consultez d’ailleurs …</a:t>
            </a:r>
            <a:endParaRPr lang="fr-CA" dirty="0"/>
          </a:p>
        </p:txBody>
      </p:sp>
      <p:sp>
        <p:nvSpPr>
          <p:cNvPr id="3" name="Content Placeholder 2"/>
          <p:cNvSpPr>
            <a:spLocks noGrp="1"/>
          </p:cNvSpPr>
          <p:nvPr>
            <p:ph sz="half" idx="2"/>
          </p:nvPr>
        </p:nvSpPr>
        <p:spPr>
          <a:xfrm>
            <a:off x="457200" y="1577340"/>
            <a:ext cx="3977640" cy="2154436"/>
          </a:xfrm>
        </p:spPr>
        <p:txBody>
          <a:bodyPr/>
          <a:lstStyle/>
          <a:p>
            <a:r>
              <a:rPr lang="fr-CA" sz="2800" dirty="0"/>
              <a:t>Lisez </a:t>
            </a:r>
            <a:r>
              <a:rPr lang="fr-CA" sz="2800" dirty="0" smtClean="0">
                <a:solidFill>
                  <a:srgbClr val="008000"/>
                </a:solidFill>
              </a:rPr>
              <a:t>Texte C </a:t>
            </a:r>
            <a:r>
              <a:rPr lang="fr-CA" sz="2800" dirty="0" smtClean="0"/>
              <a:t>et </a:t>
            </a:r>
            <a:r>
              <a:rPr lang="fr-CA" sz="2800" dirty="0"/>
              <a:t>mettez vous en paires pour discutez de votre compagnon idéal de voyage. </a:t>
            </a:r>
            <a:endParaRPr lang="fr-CA" dirty="0"/>
          </a:p>
        </p:txBody>
      </p:sp>
      <p:sp>
        <p:nvSpPr>
          <p:cNvPr id="4" name="Content Placeholder 3"/>
          <p:cNvSpPr>
            <a:spLocks noGrp="1"/>
          </p:cNvSpPr>
          <p:nvPr>
            <p:ph sz="half" idx="3"/>
          </p:nvPr>
        </p:nvSpPr>
        <p:spPr>
          <a:xfrm>
            <a:off x="4709160" y="1577340"/>
            <a:ext cx="3977640" cy="3693319"/>
          </a:xfrm>
        </p:spPr>
        <p:txBody>
          <a:bodyPr/>
          <a:lstStyle/>
          <a:p>
            <a:r>
              <a:rPr lang="fr-CA" dirty="0"/>
              <a:t>Quelles sont les qualités souhaitables du compagnon idéal?</a:t>
            </a:r>
            <a:endParaRPr lang="en-CA" dirty="0"/>
          </a:p>
          <a:p>
            <a:endParaRPr lang="fr-CA" dirty="0"/>
          </a:p>
        </p:txBody>
      </p:sp>
    </p:spTree>
    <p:extLst>
      <p:ext uri="{BB962C8B-B14F-4D97-AF65-F5344CB8AC3E}">
        <p14:creationId xmlns:p14="http://schemas.microsoft.com/office/powerpoint/2010/main" val="385119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7469" y="942340"/>
            <a:ext cx="8254365" cy="2218690"/>
          </a:xfrm>
          <a:prstGeom prst="rect">
            <a:avLst/>
          </a:prstGeom>
        </p:spPr>
        <p:txBody>
          <a:bodyPr vert="horz" wrap="square" lIns="0" tIns="12700" rIns="0" bIns="0" rtlCol="0">
            <a:spAutoFit/>
          </a:bodyPr>
          <a:lstStyle/>
          <a:p>
            <a:pPr marL="520700" marR="5080" indent="-508000">
              <a:lnSpc>
                <a:spcPct val="100000"/>
              </a:lnSpc>
              <a:spcBef>
                <a:spcPts val="100"/>
              </a:spcBef>
            </a:pPr>
            <a:r>
              <a:rPr sz="4800" i="0" dirty="0">
                <a:solidFill>
                  <a:srgbClr val="000098"/>
                </a:solidFill>
                <a:latin typeface="Arial"/>
                <a:cs typeface="Arial"/>
              </a:rPr>
              <a:t>" </a:t>
            </a:r>
            <a:r>
              <a:rPr sz="4800" i="0" spc="-5" dirty="0">
                <a:solidFill>
                  <a:srgbClr val="000098"/>
                </a:solidFill>
                <a:latin typeface="Arial"/>
                <a:cs typeface="Arial"/>
              </a:rPr>
              <a:t>J'aimerais </a:t>
            </a:r>
            <a:r>
              <a:rPr sz="4800" i="0" spc="-10" dirty="0">
                <a:solidFill>
                  <a:srgbClr val="000098"/>
                </a:solidFill>
                <a:latin typeface="Arial"/>
                <a:cs typeface="Arial"/>
              </a:rPr>
              <a:t>bien</a:t>
            </a:r>
            <a:r>
              <a:rPr sz="4800" i="0" spc="-85" dirty="0">
                <a:solidFill>
                  <a:srgbClr val="000098"/>
                </a:solidFill>
                <a:latin typeface="Arial"/>
                <a:cs typeface="Arial"/>
              </a:rPr>
              <a:t> </a:t>
            </a:r>
            <a:r>
              <a:rPr sz="4800" i="0" spc="-5" dirty="0">
                <a:solidFill>
                  <a:srgbClr val="000098"/>
                </a:solidFill>
                <a:latin typeface="Arial"/>
                <a:cs typeface="Arial"/>
              </a:rPr>
              <a:t>t'emmener,  </a:t>
            </a:r>
            <a:r>
              <a:rPr sz="4800" i="0" spc="-10" dirty="0">
                <a:solidFill>
                  <a:srgbClr val="000098"/>
                </a:solidFill>
                <a:latin typeface="Arial"/>
                <a:cs typeface="Arial"/>
              </a:rPr>
              <a:t>mais </a:t>
            </a:r>
            <a:r>
              <a:rPr sz="4800" i="0" spc="-5" dirty="0">
                <a:solidFill>
                  <a:srgbClr val="000098"/>
                </a:solidFill>
                <a:latin typeface="Arial"/>
                <a:cs typeface="Arial"/>
              </a:rPr>
              <a:t>j'ai</a:t>
            </a:r>
            <a:r>
              <a:rPr sz="4800" i="0" spc="-15" dirty="0">
                <a:solidFill>
                  <a:srgbClr val="000098"/>
                </a:solidFill>
                <a:latin typeface="Arial"/>
                <a:cs typeface="Arial"/>
              </a:rPr>
              <a:t> </a:t>
            </a:r>
            <a:r>
              <a:rPr sz="4800" i="0" spc="-10" dirty="0">
                <a:solidFill>
                  <a:srgbClr val="000098"/>
                </a:solidFill>
                <a:latin typeface="Arial"/>
                <a:cs typeface="Arial"/>
              </a:rPr>
              <a:t>appris,</a:t>
            </a:r>
            <a:endParaRPr sz="4800">
              <a:latin typeface="Arial"/>
              <a:cs typeface="Arial"/>
            </a:endParaRPr>
          </a:p>
          <a:p>
            <a:pPr marL="520065">
              <a:lnSpc>
                <a:spcPts val="5750"/>
              </a:lnSpc>
            </a:pPr>
            <a:r>
              <a:rPr sz="4800" i="0" spc="-10" dirty="0">
                <a:solidFill>
                  <a:srgbClr val="000098"/>
                </a:solidFill>
                <a:latin typeface="Arial"/>
                <a:cs typeface="Arial"/>
              </a:rPr>
              <a:t>ces </a:t>
            </a:r>
            <a:r>
              <a:rPr sz="4800" i="0" spc="-5" dirty="0">
                <a:solidFill>
                  <a:srgbClr val="000098"/>
                </a:solidFill>
                <a:latin typeface="Arial"/>
                <a:cs typeface="Arial"/>
              </a:rPr>
              <a:t>derniers</a:t>
            </a:r>
            <a:r>
              <a:rPr sz="4800" i="0" spc="-15" dirty="0">
                <a:solidFill>
                  <a:srgbClr val="000098"/>
                </a:solidFill>
                <a:latin typeface="Arial"/>
                <a:cs typeface="Arial"/>
              </a:rPr>
              <a:t> </a:t>
            </a:r>
            <a:r>
              <a:rPr sz="4800" i="0" spc="-10" dirty="0">
                <a:solidFill>
                  <a:srgbClr val="000098"/>
                </a:solidFill>
                <a:latin typeface="Arial"/>
                <a:cs typeface="Arial"/>
              </a:rPr>
              <a:t>jours,</a:t>
            </a:r>
            <a:endParaRPr sz="4800">
              <a:latin typeface="Arial"/>
              <a:cs typeface="Arial"/>
            </a:endParaRPr>
          </a:p>
        </p:txBody>
      </p:sp>
      <p:sp>
        <p:nvSpPr>
          <p:cNvPr id="4" name="object 4"/>
          <p:cNvSpPr txBox="1"/>
          <p:nvPr/>
        </p:nvSpPr>
        <p:spPr>
          <a:xfrm>
            <a:off x="585266" y="3135629"/>
            <a:ext cx="8481695" cy="1854200"/>
          </a:xfrm>
          <a:prstGeom prst="rect">
            <a:avLst/>
          </a:prstGeom>
        </p:spPr>
        <p:txBody>
          <a:bodyPr vert="horz" wrap="square" lIns="0" tIns="12700" rIns="0" bIns="0" rtlCol="0">
            <a:spAutoFit/>
          </a:bodyPr>
          <a:lstStyle/>
          <a:p>
            <a:pPr marL="12700" marR="955040">
              <a:lnSpc>
                <a:spcPct val="100000"/>
              </a:lnSpc>
              <a:spcBef>
                <a:spcPts val="100"/>
              </a:spcBef>
              <a:tabLst>
                <a:tab pos="3763645" algn="l"/>
              </a:tabLst>
            </a:pPr>
            <a:r>
              <a:rPr sz="4800" b="1" spc="-10" dirty="0">
                <a:solidFill>
                  <a:srgbClr val="000098"/>
                </a:solidFill>
                <a:latin typeface="Arial"/>
                <a:cs typeface="Arial"/>
              </a:rPr>
              <a:t>que voyager	est </a:t>
            </a:r>
            <a:r>
              <a:rPr sz="4800" b="1" spc="-5" dirty="0">
                <a:solidFill>
                  <a:srgbClr val="000098"/>
                </a:solidFill>
                <a:latin typeface="Arial"/>
                <a:cs typeface="Arial"/>
              </a:rPr>
              <a:t>un</a:t>
            </a:r>
            <a:r>
              <a:rPr sz="4800" b="1" spc="-65" dirty="0">
                <a:solidFill>
                  <a:srgbClr val="000098"/>
                </a:solidFill>
                <a:latin typeface="Arial"/>
                <a:cs typeface="Arial"/>
              </a:rPr>
              <a:t> </a:t>
            </a:r>
            <a:r>
              <a:rPr sz="4800" b="1" spc="-10" dirty="0">
                <a:solidFill>
                  <a:srgbClr val="000098"/>
                </a:solidFill>
                <a:latin typeface="Arial"/>
                <a:cs typeface="Arial"/>
              </a:rPr>
              <a:t>travail  qu'on fait tout seul</a:t>
            </a:r>
            <a:r>
              <a:rPr sz="4800" b="1" spc="-40" dirty="0">
                <a:solidFill>
                  <a:srgbClr val="000098"/>
                </a:solidFill>
                <a:latin typeface="Arial"/>
                <a:cs typeface="Arial"/>
              </a:rPr>
              <a:t> </a:t>
            </a:r>
            <a:r>
              <a:rPr sz="4800" b="1" dirty="0">
                <a:solidFill>
                  <a:srgbClr val="000098"/>
                </a:solidFill>
                <a:latin typeface="Arial"/>
                <a:cs typeface="Arial"/>
              </a:rPr>
              <a:t>"</a:t>
            </a:r>
            <a:endParaRPr sz="4800">
              <a:latin typeface="Arial"/>
              <a:cs typeface="Arial"/>
            </a:endParaRPr>
          </a:p>
          <a:p>
            <a:pPr marL="3790950">
              <a:lnSpc>
                <a:spcPct val="100000"/>
              </a:lnSpc>
            </a:pPr>
            <a:r>
              <a:rPr sz="2400" b="1" i="1" dirty="0">
                <a:latin typeface="Arial-BoldItalicMT"/>
                <a:cs typeface="Arial-BoldItalicMT"/>
              </a:rPr>
              <a:t>Gilles </a:t>
            </a:r>
            <a:r>
              <a:rPr sz="2400" b="1" i="1" spc="-5" dirty="0">
                <a:latin typeface="Arial-BoldItalicMT"/>
                <a:cs typeface="Arial-BoldItalicMT"/>
              </a:rPr>
              <a:t>Vigneault. </a:t>
            </a:r>
            <a:r>
              <a:rPr sz="2400" b="1" i="1" dirty="0">
                <a:latin typeface="Arial-BoldItalicMT"/>
                <a:cs typeface="Arial-BoldItalicMT"/>
              </a:rPr>
              <a:t>La </a:t>
            </a:r>
            <a:r>
              <a:rPr sz="2400" b="1" i="1" spc="-5" dirty="0">
                <a:latin typeface="Arial-BoldItalicMT"/>
                <a:cs typeface="Arial-BoldItalicMT"/>
              </a:rPr>
              <a:t>Petite</a:t>
            </a:r>
            <a:r>
              <a:rPr sz="2400" b="1" i="1" spc="-50" dirty="0">
                <a:latin typeface="Arial-BoldItalicMT"/>
                <a:cs typeface="Arial-BoldItalicMT"/>
              </a:rPr>
              <a:t> </a:t>
            </a:r>
            <a:r>
              <a:rPr sz="2400" b="1" i="1" spc="-5" dirty="0">
                <a:latin typeface="Arial-BoldItalicMT"/>
                <a:cs typeface="Arial-BoldItalicMT"/>
              </a:rPr>
              <a:t>Heure</a:t>
            </a:r>
            <a:endParaRPr sz="2400">
              <a:latin typeface="Arial-BoldItalicMT"/>
              <a:cs typeface="Arial-BoldItalic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9" y="34290"/>
            <a:ext cx="8989060" cy="638636"/>
          </a:xfrm>
        </p:spPr>
        <p:txBody>
          <a:bodyPr/>
          <a:lstStyle/>
          <a:p>
            <a:r>
              <a:rPr lang="fr-CA" dirty="0" smtClean="0"/>
              <a:t>Production écrite </a:t>
            </a:r>
            <a:endParaRPr lang="fr-CA" dirty="0"/>
          </a:p>
        </p:txBody>
      </p:sp>
      <p:sp>
        <p:nvSpPr>
          <p:cNvPr id="3" name="Content Placeholder 2"/>
          <p:cNvSpPr>
            <a:spLocks noGrp="1"/>
          </p:cNvSpPr>
          <p:nvPr>
            <p:ph sz="half" idx="2"/>
          </p:nvPr>
        </p:nvSpPr>
        <p:spPr>
          <a:xfrm>
            <a:off x="457200" y="1577340"/>
            <a:ext cx="3977640" cy="3693319"/>
          </a:xfrm>
        </p:spPr>
        <p:txBody>
          <a:bodyPr/>
          <a:lstStyle/>
          <a:p>
            <a:r>
              <a:rPr lang="fr-CA" sz="2400" dirty="0" smtClean="0"/>
              <a:t>Vous êtes parti en voyage et vous rédigez de votre destination un texte où vous allez préciser étape par étape les différents moments, le départ, l’arrivée, les points forts, l’ambiance.</a:t>
            </a:r>
          </a:p>
          <a:p>
            <a:r>
              <a:rPr lang="en-CA" sz="2400" dirty="0"/>
              <a:t> </a:t>
            </a:r>
          </a:p>
          <a:p>
            <a:endParaRPr lang="fr-CA" sz="2400" dirty="0"/>
          </a:p>
        </p:txBody>
      </p:sp>
      <p:sp>
        <p:nvSpPr>
          <p:cNvPr id="4" name="Content Placeholder 3"/>
          <p:cNvSpPr>
            <a:spLocks noGrp="1"/>
          </p:cNvSpPr>
          <p:nvPr>
            <p:ph sz="half" idx="3"/>
          </p:nvPr>
        </p:nvSpPr>
        <p:spPr>
          <a:xfrm>
            <a:off x="4709160" y="1577340"/>
            <a:ext cx="3977640" cy="3693319"/>
          </a:xfrm>
        </p:spPr>
        <p:txBody>
          <a:bodyPr/>
          <a:lstStyle/>
          <a:p>
            <a:r>
              <a:rPr lang="fr-CA" dirty="0" smtClean="0"/>
              <a:t>Choisissez un des textes suivants: Entrevue - Lettre - Carnet</a:t>
            </a:r>
          </a:p>
          <a:p>
            <a:endParaRPr lang="fr-CA" dirty="0"/>
          </a:p>
        </p:txBody>
      </p:sp>
    </p:spTree>
    <p:extLst>
      <p:ext uri="{BB962C8B-B14F-4D97-AF65-F5344CB8AC3E}">
        <p14:creationId xmlns:p14="http://schemas.microsoft.com/office/powerpoint/2010/main" val="954849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9" y="34290"/>
            <a:ext cx="8989060" cy="638636"/>
          </a:xfrm>
        </p:spPr>
        <p:txBody>
          <a:bodyPr/>
          <a:lstStyle/>
          <a:p>
            <a:r>
              <a:rPr lang="fr-CA" dirty="0" smtClean="0"/>
              <a:t>Chez vous </a:t>
            </a:r>
            <a:endParaRPr lang="fr-CA" dirty="0"/>
          </a:p>
        </p:txBody>
      </p:sp>
      <p:sp>
        <p:nvSpPr>
          <p:cNvPr id="3" name="Content Placeholder 2"/>
          <p:cNvSpPr>
            <a:spLocks noGrp="1"/>
          </p:cNvSpPr>
          <p:nvPr>
            <p:ph sz="half" idx="2"/>
          </p:nvPr>
        </p:nvSpPr>
        <p:spPr>
          <a:xfrm>
            <a:off x="457200" y="1577340"/>
            <a:ext cx="3977640" cy="5232202"/>
          </a:xfrm>
        </p:spPr>
        <p:txBody>
          <a:bodyPr/>
          <a:lstStyle/>
          <a:p>
            <a:r>
              <a:rPr lang="fr-CA" sz="2000" dirty="0" smtClean="0"/>
              <a:t>Vous aviez prévu de prendre un vol pour vos vacances, or, à votre arrivée à l’aéroport en zone d’embarquement, vous découvrez que votre vol a été annulé par la compagnie aérienne qui ne vous a donné aucune information, fourni aucun service, ni proposé de prise en charge. Vous écrivez un texte de réclamation à la compagnie aérienne afin d’exprimer votre insatisfaction et pour demander une indemnisation.</a:t>
            </a:r>
          </a:p>
          <a:p>
            <a:endParaRPr lang="fr-CA" dirty="0"/>
          </a:p>
        </p:txBody>
      </p:sp>
      <p:sp>
        <p:nvSpPr>
          <p:cNvPr id="4" name="Content Placeholder 3"/>
          <p:cNvSpPr>
            <a:spLocks noGrp="1"/>
          </p:cNvSpPr>
          <p:nvPr>
            <p:ph sz="half" idx="3"/>
          </p:nvPr>
        </p:nvSpPr>
        <p:spPr>
          <a:xfrm>
            <a:off x="4709160" y="1577340"/>
            <a:ext cx="3977640" cy="2893100"/>
          </a:xfrm>
        </p:spPr>
        <p:txBody>
          <a:bodyPr/>
          <a:lstStyle/>
          <a:p>
            <a:r>
              <a:rPr lang="en-CA" b="0" dirty="0"/>
              <a:t>Choisissez un des types de </a:t>
            </a:r>
            <a:r>
              <a:rPr lang="en-CA" b="0" dirty="0" err="1"/>
              <a:t>texte</a:t>
            </a:r>
            <a:r>
              <a:rPr lang="en-CA" b="0" dirty="0"/>
              <a:t> </a:t>
            </a:r>
            <a:r>
              <a:rPr lang="en-CA" b="0" dirty="0" err="1"/>
              <a:t>suivant</a:t>
            </a:r>
            <a:r>
              <a:rPr lang="en-CA" b="0" dirty="0"/>
              <a:t>: </a:t>
            </a:r>
            <a:r>
              <a:rPr lang="en-CA" sz="2800" dirty="0" err="1"/>
              <a:t>Lettre</a:t>
            </a:r>
            <a:r>
              <a:rPr lang="en-CA" sz="2800" dirty="0"/>
              <a:t>- Rapport- Blog</a:t>
            </a:r>
          </a:p>
          <a:p>
            <a:endParaRPr lang="fr-CA" dirty="0"/>
          </a:p>
        </p:txBody>
      </p:sp>
    </p:spTree>
    <p:extLst>
      <p:ext uri="{BB962C8B-B14F-4D97-AF65-F5344CB8AC3E}">
        <p14:creationId xmlns:p14="http://schemas.microsoft.com/office/powerpoint/2010/main" val="4207611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9" y="34290"/>
            <a:ext cx="8989060" cy="638636"/>
          </a:xfrm>
        </p:spPr>
        <p:txBody>
          <a:bodyPr/>
          <a:lstStyle/>
          <a:p>
            <a:r>
              <a:rPr lang="fr-CA" dirty="0" smtClean="0"/>
              <a:t>Le grand tour de Suisse </a:t>
            </a:r>
            <a:endParaRPr lang="fr-CA" dirty="0"/>
          </a:p>
        </p:txBody>
      </p:sp>
      <p:sp>
        <p:nvSpPr>
          <p:cNvPr id="3" name="Content Placeholder 2"/>
          <p:cNvSpPr>
            <a:spLocks noGrp="1"/>
          </p:cNvSpPr>
          <p:nvPr>
            <p:ph sz="half" idx="2"/>
          </p:nvPr>
        </p:nvSpPr>
        <p:spPr>
          <a:xfrm>
            <a:off x="457200" y="1577340"/>
            <a:ext cx="3977640" cy="1846659"/>
          </a:xfrm>
        </p:spPr>
        <p:txBody>
          <a:bodyPr/>
          <a:lstStyle/>
          <a:p>
            <a:r>
              <a:rPr lang="en-CA" dirty="0" err="1"/>
              <a:t>Compréhension</a:t>
            </a:r>
            <a:r>
              <a:rPr lang="en-CA" dirty="0"/>
              <a:t> </a:t>
            </a:r>
            <a:r>
              <a:rPr lang="en-CA" dirty="0" err="1"/>
              <a:t>Écrite</a:t>
            </a:r>
            <a:r>
              <a:rPr lang="en-CA" dirty="0" smtClean="0"/>
              <a:t>:</a:t>
            </a:r>
          </a:p>
          <a:p>
            <a:r>
              <a:rPr lang="en-CA" dirty="0" smtClean="0"/>
              <a:t> </a:t>
            </a:r>
            <a:endParaRPr lang="fr-CA" dirty="0"/>
          </a:p>
        </p:txBody>
      </p:sp>
      <p:sp>
        <p:nvSpPr>
          <p:cNvPr id="4" name="Content Placeholder 3"/>
          <p:cNvSpPr>
            <a:spLocks noGrp="1"/>
          </p:cNvSpPr>
          <p:nvPr>
            <p:ph sz="half" idx="3"/>
          </p:nvPr>
        </p:nvSpPr>
        <p:spPr>
          <a:xfrm>
            <a:off x="4709160" y="1577340"/>
            <a:ext cx="3977640" cy="3693319"/>
          </a:xfrm>
        </p:spPr>
        <p:txBody>
          <a:bodyPr/>
          <a:lstStyle/>
          <a:p>
            <a:r>
              <a:rPr lang="en-CA" dirty="0"/>
              <a:t>Lisez </a:t>
            </a:r>
            <a:r>
              <a:rPr lang="en-CA" dirty="0" err="1"/>
              <a:t>ce</a:t>
            </a:r>
            <a:r>
              <a:rPr lang="en-CA" dirty="0"/>
              <a:t> </a:t>
            </a:r>
            <a:r>
              <a:rPr lang="en-CA" dirty="0" err="1"/>
              <a:t>texte</a:t>
            </a:r>
            <a:r>
              <a:rPr lang="en-CA" dirty="0"/>
              <a:t> </a:t>
            </a:r>
            <a:r>
              <a:rPr lang="en-CA" dirty="0" err="1"/>
              <a:t>sur</a:t>
            </a:r>
            <a:r>
              <a:rPr lang="en-CA" dirty="0"/>
              <a:t> le Grand tour de Suisse et </a:t>
            </a:r>
            <a:r>
              <a:rPr lang="en-CA" dirty="0" err="1"/>
              <a:t>répondez</a:t>
            </a:r>
            <a:r>
              <a:rPr lang="en-CA" dirty="0"/>
              <a:t> aux questions.</a:t>
            </a:r>
          </a:p>
          <a:p>
            <a:endParaRPr lang="fr-CA" dirty="0"/>
          </a:p>
        </p:txBody>
      </p:sp>
    </p:spTree>
    <p:extLst>
      <p:ext uri="{BB962C8B-B14F-4D97-AF65-F5344CB8AC3E}">
        <p14:creationId xmlns:p14="http://schemas.microsoft.com/office/powerpoint/2010/main" val="690967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sp>
        <p:nvSpPr>
          <p:cNvPr id="3" name="Content Placeholder 2"/>
          <p:cNvSpPr>
            <a:spLocks noGrp="1"/>
          </p:cNvSpPr>
          <p:nvPr>
            <p:ph sz="half" idx="2"/>
          </p:nvPr>
        </p:nvSpPr>
        <p:spPr>
          <a:xfrm>
            <a:off x="457200" y="1577340"/>
            <a:ext cx="3977640" cy="3200876"/>
          </a:xfrm>
        </p:spPr>
        <p:txBody>
          <a:bodyPr/>
          <a:lstStyle/>
          <a:p>
            <a:r>
              <a:rPr lang="fr-CA" sz="2800" b="0" dirty="0" smtClean="0"/>
              <a:t>Entraînez-vous à l'épreuve de compréhension orale avec cet exercice.</a:t>
            </a:r>
            <a:endParaRPr lang="fr-CA" sz="2800" b="0" dirty="0"/>
          </a:p>
          <a:p>
            <a:r>
              <a:rPr lang="fr-CA" sz="2400" dirty="0" err="1"/>
              <a:t>https</a:t>
            </a:r>
            <a:r>
              <a:rPr lang="fr-CA" sz="2400" dirty="0"/>
              <a:t>://</a:t>
            </a:r>
            <a:r>
              <a:rPr lang="fr-CA" sz="2400" dirty="0" err="1"/>
              <a:t>www.partajondelfdalf.com</a:t>
            </a:r>
            <a:r>
              <a:rPr lang="fr-CA" sz="2400" dirty="0"/>
              <a:t>/</a:t>
            </a:r>
            <a:r>
              <a:rPr lang="fr-CA" sz="2400" dirty="0" err="1"/>
              <a:t>comprehension</a:t>
            </a:r>
            <a:r>
              <a:rPr lang="fr-CA" sz="2400" dirty="0"/>
              <a:t>-orale/aventures-a-</a:t>
            </a:r>
            <a:r>
              <a:rPr lang="fr-CA" sz="2400" dirty="0" err="1"/>
              <a:t>laveugle</a:t>
            </a:r>
            <a:r>
              <a:rPr lang="fr-CA" sz="2400" dirty="0"/>
              <a:t>/</a:t>
            </a:r>
            <a:endParaRPr lang="fr-CA" sz="2400" dirty="0"/>
          </a:p>
        </p:txBody>
      </p:sp>
      <p:sp>
        <p:nvSpPr>
          <p:cNvPr id="4" name="Content Placeholder 3"/>
          <p:cNvSpPr>
            <a:spLocks noGrp="1"/>
          </p:cNvSpPr>
          <p:nvPr>
            <p:ph sz="half" idx="3"/>
          </p:nvPr>
        </p:nvSpPr>
        <p:spPr>
          <a:xfrm>
            <a:off x="4709160" y="1577340"/>
            <a:ext cx="3977640" cy="4308872"/>
          </a:xfrm>
        </p:spPr>
        <p:txBody>
          <a:bodyPr/>
          <a:lstStyle/>
          <a:p>
            <a:pPr marL="342900" indent="-342900">
              <a:buFont typeface="Arial"/>
              <a:buChar char="•"/>
            </a:pPr>
            <a:r>
              <a:rPr lang="fr-CA" sz="2000" dirty="0" smtClean="0"/>
              <a:t>Lisez d'abord les questions. Puis, écoutez une première fois l'extrait de cette entrevue de </a:t>
            </a:r>
            <a:r>
              <a:rPr lang="fr-CA" sz="2000" dirty="0" err="1" smtClean="0"/>
              <a:t>FranceInter</a:t>
            </a:r>
            <a:r>
              <a:rPr lang="fr-CA" sz="2000" dirty="0" smtClean="0"/>
              <a:t> qui parle des voyages de Jean-Pierre </a:t>
            </a:r>
            <a:r>
              <a:rPr lang="fr-CA" sz="2000" dirty="0" err="1" smtClean="0"/>
              <a:t>Brouillaud</a:t>
            </a:r>
            <a:r>
              <a:rPr lang="fr-CA" sz="2000" dirty="0" smtClean="0"/>
              <a:t>.</a:t>
            </a:r>
          </a:p>
          <a:p>
            <a:pPr marL="342900" indent="-342900">
              <a:buFont typeface="Arial"/>
              <a:buChar char="•"/>
            </a:pPr>
            <a:r>
              <a:rPr lang="fr-CA" sz="2000" dirty="0" smtClean="0"/>
              <a:t>Répondez ensuite aux questions. </a:t>
            </a:r>
          </a:p>
          <a:p>
            <a:pPr marL="342900" indent="-342900">
              <a:buFont typeface="Arial"/>
              <a:buChar char="•"/>
            </a:pPr>
            <a:r>
              <a:rPr lang="fr-CA" sz="2000" dirty="0" smtClean="0"/>
              <a:t>Écoutez une seconde fois l'enregistrement et prenez 5 minutes pour compléter vos réponses.</a:t>
            </a:r>
          </a:p>
          <a:p>
            <a:endParaRPr lang="fr-CA" sz="2000" dirty="0"/>
          </a:p>
          <a:p>
            <a:endParaRPr lang="fr-CA" sz="2000" dirty="0"/>
          </a:p>
        </p:txBody>
      </p:sp>
    </p:spTree>
    <p:extLst>
      <p:ext uri="{BB962C8B-B14F-4D97-AF65-F5344CB8AC3E}">
        <p14:creationId xmlns:p14="http://schemas.microsoft.com/office/powerpoint/2010/main" val="2782259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469" y="34290"/>
            <a:ext cx="8989060" cy="4308872"/>
          </a:xfrm>
        </p:spPr>
        <p:txBody>
          <a:bodyPr/>
          <a:lstStyle/>
          <a:p>
            <a:r>
              <a:rPr lang="fr-CA" sz="2800" dirty="0" smtClean="0">
                <a:solidFill>
                  <a:srgbClr val="FF0000"/>
                </a:solidFill>
              </a:rPr>
              <a:t>CAS</a:t>
            </a:r>
            <a:br>
              <a:rPr lang="fr-CA" sz="2800" dirty="0" smtClean="0">
                <a:solidFill>
                  <a:srgbClr val="FF0000"/>
                </a:solidFill>
              </a:rPr>
            </a:br>
            <a:r>
              <a:rPr lang="fr-CA" sz="2800" dirty="0" smtClean="0">
                <a:solidFill>
                  <a:srgbClr val="FF0000"/>
                </a:solidFill>
              </a:rPr>
              <a:t>Dans le cadre de votre projet CAS vous formez un comité organisateur de 4 élèves et planifiez un voyage dans une région ou un pays francophone. Il faudra se mettre d’accord sur le type de séjour (culturel, linguistique, gastronomique, sportif...). Il faudra préparer des prospectus, des plans, prévoir des excursions et des balades, organiser les transferts et les déplacements...</a:t>
            </a:r>
            <a:br>
              <a:rPr lang="fr-CA" sz="2800" dirty="0" smtClean="0">
                <a:solidFill>
                  <a:srgbClr val="FF0000"/>
                </a:solidFill>
              </a:rPr>
            </a:br>
            <a:endParaRPr lang="fr-CA" sz="2800" dirty="0">
              <a:solidFill>
                <a:srgbClr val="FF0000"/>
              </a:solidFill>
            </a:endParaRPr>
          </a:p>
        </p:txBody>
      </p:sp>
    </p:spTree>
    <p:extLst>
      <p:ext uri="{BB962C8B-B14F-4D97-AF65-F5344CB8AC3E}">
        <p14:creationId xmlns:p14="http://schemas.microsoft.com/office/powerpoint/2010/main" val="3732464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9" y="34290"/>
            <a:ext cx="8989060" cy="7663635"/>
          </a:xfrm>
        </p:spPr>
        <p:txBody>
          <a:bodyPr/>
          <a:lstStyle/>
          <a:p>
            <a:r>
              <a:rPr lang="fr-CA" dirty="0" smtClean="0"/>
              <a:t>Enfin vous allez:</a:t>
            </a:r>
            <a:br>
              <a:rPr lang="fr-CA" dirty="0" smtClean="0"/>
            </a:br>
            <a:r>
              <a:rPr lang="fr-CA" dirty="0" smtClean="0"/>
              <a:t> </a:t>
            </a:r>
            <a:br>
              <a:rPr lang="fr-CA" dirty="0" smtClean="0"/>
            </a:br>
            <a:r>
              <a:rPr lang="fr-CA" dirty="0" smtClean="0"/>
              <a:t>Déterminer un programme de voyage</a:t>
            </a:r>
            <a:br>
              <a:rPr lang="fr-CA" dirty="0" smtClean="0"/>
            </a:br>
            <a:r>
              <a:rPr lang="fr-CA" dirty="0" smtClean="0"/>
              <a:t>Établir un budget global et sa répartition (les transports, l’hébergement, la restauration, les visites, les activités, les dépenses courantes...)</a:t>
            </a:r>
            <a:br>
              <a:rPr lang="fr-CA" dirty="0" smtClean="0"/>
            </a:br>
            <a:r>
              <a:rPr lang="fr-CA" dirty="0" smtClean="0"/>
              <a:t>Soumettre votre proposition à votre conseiller CAS</a:t>
            </a:r>
            <a:r>
              <a:rPr lang="en-CA" dirty="0"/>
              <a:t/>
            </a:r>
            <a:br>
              <a:rPr lang="en-CA" dirty="0"/>
            </a:br>
            <a:endParaRPr lang="fr-CA" dirty="0"/>
          </a:p>
        </p:txBody>
      </p:sp>
    </p:spTree>
    <p:extLst>
      <p:ext uri="{BB962C8B-B14F-4D97-AF65-F5344CB8AC3E}">
        <p14:creationId xmlns:p14="http://schemas.microsoft.com/office/powerpoint/2010/main" val="3297138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9" y="34290"/>
            <a:ext cx="8989060" cy="6386363"/>
          </a:xfrm>
        </p:spPr>
        <p:txBody>
          <a:bodyPr/>
          <a:lstStyle/>
          <a:p>
            <a:r>
              <a:rPr lang="fr-CA" dirty="0" smtClean="0"/>
              <a:t>Profil de l'apprenant</a:t>
            </a:r>
            <a:br>
              <a:rPr lang="fr-CA" dirty="0" smtClean="0"/>
            </a:br>
            <a:r>
              <a:rPr lang="fr-CA" dirty="0" smtClean="0"/>
              <a:t>Audacieux et ouvert d’esprit : L’apprenant développe sa curiosité et sou goût du voyage parce-que les voyages forment la jeunesse. Il réfléchit et comprend aussi les dynamiques qui ont radicalement changé notre manière de partir en voyage.</a:t>
            </a:r>
            <a:br>
              <a:rPr lang="fr-CA" dirty="0" smtClean="0"/>
            </a:br>
            <a:endParaRPr lang="fr-CA" dirty="0"/>
          </a:p>
        </p:txBody>
      </p:sp>
    </p:spTree>
    <p:extLst>
      <p:ext uri="{BB962C8B-B14F-4D97-AF65-F5344CB8AC3E}">
        <p14:creationId xmlns:p14="http://schemas.microsoft.com/office/powerpoint/2010/main" val="412866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54380" y="1499282"/>
            <a:ext cx="8161020" cy="1293495"/>
          </a:xfrm>
          <a:prstGeom prst="rect">
            <a:avLst/>
          </a:prstGeom>
        </p:spPr>
        <p:txBody>
          <a:bodyPr vert="horz" wrap="square" lIns="0" tIns="51435" rIns="0" bIns="0" rtlCol="0">
            <a:spAutoFit/>
          </a:bodyPr>
          <a:lstStyle/>
          <a:p>
            <a:pPr marL="661035" marR="5080" indent="-648970">
              <a:lnSpc>
                <a:spcPts val="4920"/>
              </a:lnSpc>
              <a:spcBef>
                <a:spcPts val="405"/>
              </a:spcBef>
              <a:tabLst>
                <a:tab pos="4533265" algn="l"/>
              </a:tabLst>
            </a:pPr>
            <a:r>
              <a:rPr sz="4250" i="0" spc="-100" dirty="0">
                <a:solidFill>
                  <a:srgbClr val="070707"/>
                </a:solidFill>
                <a:latin typeface="Comic Sans MS"/>
                <a:cs typeface="Comic Sans MS"/>
              </a:rPr>
              <a:t>« </a:t>
            </a:r>
            <a:r>
              <a:rPr sz="4100" spc="-5" dirty="0">
                <a:solidFill>
                  <a:srgbClr val="070707"/>
                </a:solidFill>
                <a:latin typeface="Georgia-BoldItalic"/>
                <a:cs typeface="Georgia-BoldItalic"/>
              </a:rPr>
              <a:t>Heureux qui comme Ulysse,  </a:t>
            </a:r>
            <a:r>
              <a:rPr sz="4100" dirty="0">
                <a:solidFill>
                  <a:srgbClr val="070707"/>
                </a:solidFill>
                <a:latin typeface="Georgia-BoldItalic"/>
                <a:cs typeface="Georgia-BoldItalic"/>
              </a:rPr>
              <a:t>a </a:t>
            </a:r>
            <a:r>
              <a:rPr sz="4100" spc="-5" dirty="0">
                <a:solidFill>
                  <a:srgbClr val="070707"/>
                </a:solidFill>
                <a:latin typeface="Georgia-BoldItalic"/>
                <a:cs typeface="Georgia-BoldItalic"/>
              </a:rPr>
              <a:t>fait</a:t>
            </a:r>
            <a:r>
              <a:rPr sz="4100" spc="15" dirty="0">
                <a:solidFill>
                  <a:srgbClr val="070707"/>
                </a:solidFill>
                <a:latin typeface="Georgia-BoldItalic"/>
                <a:cs typeface="Georgia-BoldItalic"/>
              </a:rPr>
              <a:t> </a:t>
            </a:r>
            <a:r>
              <a:rPr sz="4100" spc="-5" dirty="0">
                <a:solidFill>
                  <a:srgbClr val="070707"/>
                </a:solidFill>
                <a:latin typeface="Georgia-BoldItalic"/>
                <a:cs typeface="Georgia-BoldItalic"/>
              </a:rPr>
              <a:t>un</a:t>
            </a:r>
            <a:r>
              <a:rPr sz="4100" spc="0" dirty="0">
                <a:solidFill>
                  <a:srgbClr val="070707"/>
                </a:solidFill>
                <a:latin typeface="Georgia-BoldItalic"/>
                <a:cs typeface="Georgia-BoldItalic"/>
              </a:rPr>
              <a:t> </a:t>
            </a:r>
            <a:r>
              <a:rPr sz="4100" dirty="0">
                <a:solidFill>
                  <a:srgbClr val="070707"/>
                </a:solidFill>
                <a:latin typeface="Georgia-BoldItalic"/>
                <a:cs typeface="Georgia-BoldItalic"/>
              </a:rPr>
              <a:t>beau	</a:t>
            </a:r>
            <a:r>
              <a:rPr sz="4100" spc="-5" dirty="0">
                <a:solidFill>
                  <a:srgbClr val="070707"/>
                </a:solidFill>
                <a:latin typeface="Georgia-BoldItalic"/>
                <a:cs typeface="Georgia-BoldItalic"/>
              </a:rPr>
              <a:t>voyage,</a:t>
            </a:r>
            <a:endParaRPr sz="4100">
              <a:latin typeface="Georgia-BoldItalic"/>
              <a:cs typeface="Georgia-BoldItalic"/>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1205865" marR="535305" indent="635">
              <a:lnSpc>
                <a:spcPct val="100000"/>
              </a:lnSpc>
              <a:spcBef>
                <a:spcPts val="100"/>
              </a:spcBef>
            </a:pPr>
            <a:r>
              <a:rPr sz="4100" i="1" spc="-10" dirty="0">
                <a:solidFill>
                  <a:srgbClr val="070707"/>
                </a:solidFill>
                <a:latin typeface="Georgia-BoldItalic"/>
                <a:cs typeface="Georgia-BoldItalic"/>
              </a:rPr>
              <a:t>Ou </a:t>
            </a:r>
            <a:r>
              <a:rPr sz="4100" i="1" spc="-5" dirty="0">
                <a:solidFill>
                  <a:srgbClr val="070707"/>
                </a:solidFill>
                <a:latin typeface="Georgia-BoldItalic"/>
                <a:cs typeface="Georgia-BoldItalic"/>
              </a:rPr>
              <a:t>comme celui-là qui  conquit la</a:t>
            </a:r>
            <a:r>
              <a:rPr sz="4100" i="1" spc="5" dirty="0">
                <a:solidFill>
                  <a:srgbClr val="070707"/>
                </a:solidFill>
                <a:latin typeface="Georgia-BoldItalic"/>
                <a:cs typeface="Georgia-BoldItalic"/>
              </a:rPr>
              <a:t> </a:t>
            </a:r>
            <a:r>
              <a:rPr sz="4100" i="1" spc="-5" dirty="0">
                <a:solidFill>
                  <a:srgbClr val="070707"/>
                </a:solidFill>
                <a:latin typeface="Georgia-BoldItalic"/>
                <a:cs typeface="Georgia-BoldItalic"/>
              </a:rPr>
              <a:t>Toison</a:t>
            </a:r>
            <a:endParaRPr sz="4100">
              <a:latin typeface="Georgia-BoldItalic"/>
              <a:cs typeface="Georgia-BoldItalic"/>
            </a:endParaRPr>
          </a:p>
          <a:p>
            <a:pPr marL="941069" marR="5080" indent="132080">
              <a:lnSpc>
                <a:spcPts val="4920"/>
              </a:lnSpc>
              <a:spcBef>
                <a:spcPts val="155"/>
              </a:spcBef>
            </a:pPr>
            <a:r>
              <a:rPr sz="4100" i="1" dirty="0">
                <a:solidFill>
                  <a:srgbClr val="070707"/>
                </a:solidFill>
                <a:latin typeface="Georgia-BoldItalic"/>
                <a:cs typeface="Georgia-BoldItalic"/>
              </a:rPr>
              <a:t>Et </a:t>
            </a:r>
            <a:r>
              <a:rPr sz="4100" i="1" spc="-5" dirty="0">
                <a:solidFill>
                  <a:srgbClr val="070707"/>
                </a:solidFill>
                <a:latin typeface="Georgia-BoldItalic"/>
                <a:cs typeface="Georgia-BoldItalic"/>
              </a:rPr>
              <a:t>puis </a:t>
            </a:r>
            <a:r>
              <a:rPr sz="4100" i="1" dirty="0">
                <a:solidFill>
                  <a:srgbClr val="070707"/>
                </a:solidFill>
                <a:latin typeface="Georgia-BoldItalic"/>
                <a:cs typeface="Georgia-BoldItalic"/>
              </a:rPr>
              <a:t>s'en est retourné,  plein </a:t>
            </a:r>
            <a:r>
              <a:rPr sz="4100" i="1" spc="-5" dirty="0">
                <a:solidFill>
                  <a:srgbClr val="070707"/>
                </a:solidFill>
                <a:latin typeface="Georgia-BoldItalic"/>
                <a:cs typeface="Georgia-BoldItalic"/>
              </a:rPr>
              <a:t>d'usage </a:t>
            </a:r>
            <a:r>
              <a:rPr sz="4100" i="1" dirty="0">
                <a:solidFill>
                  <a:srgbClr val="070707"/>
                </a:solidFill>
                <a:latin typeface="Georgia-BoldItalic"/>
                <a:cs typeface="Georgia-BoldItalic"/>
              </a:rPr>
              <a:t>et raison,  </a:t>
            </a:r>
            <a:r>
              <a:rPr sz="4100" i="1" spc="-5" dirty="0">
                <a:solidFill>
                  <a:srgbClr val="070707"/>
                </a:solidFill>
                <a:latin typeface="Georgia-BoldItalic"/>
                <a:cs typeface="Georgia-BoldItalic"/>
              </a:rPr>
              <a:t>Vivre </a:t>
            </a:r>
            <a:r>
              <a:rPr sz="4100" i="1" dirty="0">
                <a:solidFill>
                  <a:srgbClr val="070707"/>
                </a:solidFill>
                <a:latin typeface="Georgia-BoldItalic"/>
                <a:cs typeface="Georgia-BoldItalic"/>
              </a:rPr>
              <a:t>entre ses</a:t>
            </a:r>
            <a:r>
              <a:rPr sz="4100" i="1" spc="25" dirty="0">
                <a:solidFill>
                  <a:srgbClr val="070707"/>
                </a:solidFill>
                <a:latin typeface="Georgia-BoldItalic"/>
                <a:cs typeface="Georgia-BoldItalic"/>
              </a:rPr>
              <a:t> </a:t>
            </a:r>
            <a:r>
              <a:rPr sz="4100" i="1" dirty="0">
                <a:solidFill>
                  <a:srgbClr val="070707"/>
                </a:solidFill>
                <a:latin typeface="Georgia-BoldItalic"/>
                <a:cs typeface="Georgia-BoldItalic"/>
              </a:rPr>
              <a:t>parents</a:t>
            </a:r>
            <a:endParaRPr sz="4100">
              <a:latin typeface="Georgia-BoldItalic"/>
              <a:cs typeface="Georgia-BoldItal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66FFFF"/>
          </a:solidFill>
        </p:spPr>
        <p:txBody>
          <a:bodyPr wrap="square" lIns="0" tIns="0" rIns="0" bIns="0" rtlCol="0"/>
          <a:lstStyle/>
          <a:p>
            <a:endParaRPr/>
          </a:p>
        </p:txBody>
      </p:sp>
      <p:sp>
        <p:nvSpPr>
          <p:cNvPr id="3" name="object 3"/>
          <p:cNvSpPr/>
          <p:nvPr/>
        </p:nvSpPr>
        <p:spPr>
          <a:xfrm>
            <a:off x="5580379" y="1267460"/>
            <a:ext cx="2880360" cy="218059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7469" y="643890"/>
            <a:ext cx="6743065" cy="1854200"/>
          </a:xfrm>
          <a:prstGeom prst="rect">
            <a:avLst/>
          </a:prstGeom>
        </p:spPr>
        <p:txBody>
          <a:bodyPr vert="horz" wrap="square" lIns="0" tIns="12700" rIns="0" bIns="0" rtlCol="0">
            <a:spAutoFit/>
          </a:bodyPr>
          <a:lstStyle/>
          <a:p>
            <a:pPr marL="295275" marR="5080" indent="-283210">
              <a:lnSpc>
                <a:spcPct val="100000"/>
              </a:lnSpc>
              <a:spcBef>
                <a:spcPts val="100"/>
              </a:spcBef>
            </a:pPr>
            <a:r>
              <a:rPr sz="4000" i="0" spc="-10" dirty="0">
                <a:solidFill>
                  <a:srgbClr val="000098"/>
                </a:solidFill>
                <a:latin typeface="Arial"/>
                <a:cs typeface="Arial"/>
              </a:rPr>
              <a:t>«Ah! </a:t>
            </a:r>
            <a:r>
              <a:rPr sz="4000" i="0" spc="-5" dirty="0">
                <a:solidFill>
                  <a:srgbClr val="000098"/>
                </a:solidFill>
                <a:latin typeface="Arial"/>
                <a:cs typeface="Arial"/>
              </a:rPr>
              <a:t>qu'il est </a:t>
            </a:r>
            <a:r>
              <a:rPr sz="4000" i="0" spc="-10" dirty="0">
                <a:solidFill>
                  <a:srgbClr val="000098"/>
                </a:solidFill>
                <a:latin typeface="Arial"/>
                <a:cs typeface="Arial"/>
              </a:rPr>
              <a:t>bon </a:t>
            </a:r>
            <a:r>
              <a:rPr sz="4000" i="0" spc="-5" dirty="0">
                <a:solidFill>
                  <a:srgbClr val="000098"/>
                </a:solidFill>
                <a:latin typeface="Arial"/>
                <a:cs typeface="Arial"/>
              </a:rPr>
              <a:t>au retour,  </a:t>
            </a:r>
            <a:r>
              <a:rPr sz="4000" i="0" dirty="0">
                <a:solidFill>
                  <a:srgbClr val="000098"/>
                </a:solidFill>
                <a:latin typeface="Arial"/>
                <a:cs typeface="Arial"/>
              </a:rPr>
              <a:t>le</a:t>
            </a:r>
            <a:r>
              <a:rPr sz="4000" i="0" spc="-10" dirty="0">
                <a:solidFill>
                  <a:srgbClr val="000098"/>
                </a:solidFill>
                <a:latin typeface="Arial"/>
                <a:cs typeface="Arial"/>
              </a:rPr>
              <a:t> </a:t>
            </a:r>
            <a:r>
              <a:rPr sz="4000" i="0" spc="-5" dirty="0">
                <a:solidFill>
                  <a:srgbClr val="000098"/>
                </a:solidFill>
                <a:latin typeface="Arial"/>
                <a:cs typeface="Arial"/>
              </a:rPr>
              <a:t>foyer,</a:t>
            </a:r>
            <a:endParaRPr sz="4000">
              <a:latin typeface="Arial"/>
              <a:cs typeface="Arial"/>
            </a:endParaRPr>
          </a:p>
          <a:p>
            <a:pPr marL="295910">
              <a:lnSpc>
                <a:spcPct val="100000"/>
              </a:lnSpc>
            </a:pPr>
            <a:r>
              <a:rPr sz="4000" i="0" spc="-5" dirty="0">
                <a:solidFill>
                  <a:srgbClr val="000098"/>
                </a:solidFill>
                <a:latin typeface="Arial"/>
                <a:cs typeface="Arial"/>
              </a:rPr>
              <a:t>Et qu'il est</a:t>
            </a:r>
            <a:r>
              <a:rPr sz="4000" i="0" spc="5" dirty="0">
                <a:solidFill>
                  <a:srgbClr val="000098"/>
                </a:solidFill>
                <a:latin typeface="Arial"/>
                <a:cs typeface="Arial"/>
              </a:rPr>
              <a:t> </a:t>
            </a:r>
            <a:r>
              <a:rPr sz="4000" i="0" spc="-10" dirty="0">
                <a:solidFill>
                  <a:srgbClr val="000098"/>
                </a:solidFill>
                <a:latin typeface="Arial"/>
                <a:cs typeface="Arial"/>
              </a:rPr>
              <a:t>doux,</a:t>
            </a:r>
            <a:endParaRPr sz="4000">
              <a:latin typeface="Arial"/>
              <a:cs typeface="Arial"/>
            </a:endParaRPr>
          </a:p>
        </p:txBody>
      </p:sp>
      <p:sp>
        <p:nvSpPr>
          <p:cNvPr id="5" name="object 5"/>
          <p:cNvSpPr txBox="1"/>
          <p:nvPr/>
        </p:nvSpPr>
        <p:spPr>
          <a:xfrm>
            <a:off x="360679" y="2472690"/>
            <a:ext cx="8638540" cy="2828290"/>
          </a:xfrm>
          <a:prstGeom prst="rect">
            <a:avLst/>
          </a:prstGeom>
        </p:spPr>
        <p:txBody>
          <a:bodyPr vert="horz" wrap="square" lIns="0" tIns="12700" rIns="0" bIns="0" rtlCol="0">
            <a:spAutoFit/>
          </a:bodyPr>
          <a:lstStyle/>
          <a:p>
            <a:pPr marL="12700">
              <a:lnSpc>
                <a:spcPct val="100000"/>
              </a:lnSpc>
              <a:spcBef>
                <a:spcPts val="100"/>
              </a:spcBef>
            </a:pPr>
            <a:r>
              <a:rPr sz="4000" b="1" dirty="0">
                <a:solidFill>
                  <a:srgbClr val="000098"/>
                </a:solidFill>
                <a:latin typeface="Arial"/>
                <a:cs typeface="Arial"/>
              </a:rPr>
              <a:t>le </a:t>
            </a:r>
            <a:r>
              <a:rPr sz="4000" b="1" spc="-5" dirty="0">
                <a:solidFill>
                  <a:srgbClr val="000098"/>
                </a:solidFill>
                <a:latin typeface="Arial"/>
                <a:cs typeface="Arial"/>
              </a:rPr>
              <a:t>vieux </a:t>
            </a:r>
            <a:r>
              <a:rPr sz="4000" b="1" dirty="0">
                <a:solidFill>
                  <a:srgbClr val="000098"/>
                </a:solidFill>
                <a:latin typeface="Arial"/>
                <a:cs typeface="Arial"/>
              </a:rPr>
              <a:t>lit </a:t>
            </a:r>
            <a:r>
              <a:rPr sz="4000" b="1" spc="-10" dirty="0">
                <a:solidFill>
                  <a:srgbClr val="000098"/>
                </a:solidFill>
                <a:latin typeface="Arial"/>
                <a:cs typeface="Arial"/>
              </a:rPr>
              <a:t>de </a:t>
            </a:r>
            <a:r>
              <a:rPr sz="4000" b="1" spc="-5" dirty="0">
                <a:solidFill>
                  <a:srgbClr val="000098"/>
                </a:solidFill>
                <a:latin typeface="Arial"/>
                <a:cs typeface="Arial"/>
              </a:rPr>
              <a:t>noyer,</a:t>
            </a:r>
            <a:endParaRPr sz="4000">
              <a:latin typeface="Arial"/>
              <a:cs typeface="Arial"/>
            </a:endParaRPr>
          </a:p>
          <a:p>
            <a:pPr>
              <a:lnSpc>
                <a:spcPct val="100000"/>
              </a:lnSpc>
              <a:spcBef>
                <a:spcPts val="25"/>
              </a:spcBef>
            </a:pPr>
            <a:endParaRPr sz="4150">
              <a:latin typeface="Times New Roman"/>
              <a:cs typeface="Times New Roman"/>
            </a:endParaRPr>
          </a:p>
          <a:p>
            <a:pPr marL="12700" marR="3020060">
              <a:lnSpc>
                <a:spcPct val="100000"/>
              </a:lnSpc>
            </a:pPr>
            <a:r>
              <a:rPr sz="4000" b="1" spc="-10" dirty="0">
                <a:solidFill>
                  <a:srgbClr val="000098"/>
                </a:solidFill>
                <a:latin typeface="Arial"/>
                <a:cs typeface="Arial"/>
              </a:rPr>
              <a:t>Quand </a:t>
            </a:r>
            <a:r>
              <a:rPr sz="4000" b="1" spc="-5" dirty="0">
                <a:solidFill>
                  <a:srgbClr val="000098"/>
                </a:solidFill>
                <a:latin typeface="Arial"/>
                <a:cs typeface="Arial"/>
              </a:rPr>
              <a:t>on s'y </a:t>
            </a:r>
            <a:r>
              <a:rPr sz="4000" b="1" spc="-10" dirty="0">
                <a:solidFill>
                  <a:srgbClr val="000098"/>
                </a:solidFill>
                <a:latin typeface="Arial"/>
                <a:cs typeface="Arial"/>
              </a:rPr>
              <a:t>couche,  </a:t>
            </a:r>
            <a:r>
              <a:rPr sz="4000" b="1" spc="-5" dirty="0">
                <a:solidFill>
                  <a:srgbClr val="000098"/>
                </a:solidFill>
                <a:latin typeface="Arial"/>
                <a:cs typeface="Arial"/>
              </a:rPr>
              <a:t>après un long</a:t>
            </a:r>
            <a:r>
              <a:rPr sz="4000" b="1" spc="-40" dirty="0">
                <a:solidFill>
                  <a:srgbClr val="000098"/>
                </a:solidFill>
                <a:latin typeface="Arial"/>
                <a:cs typeface="Arial"/>
              </a:rPr>
              <a:t> </a:t>
            </a:r>
            <a:r>
              <a:rPr sz="4000" b="1" spc="-10" dirty="0">
                <a:solidFill>
                  <a:srgbClr val="000098"/>
                </a:solidFill>
                <a:latin typeface="Arial"/>
                <a:cs typeface="Arial"/>
              </a:rPr>
              <a:t>voyage."</a:t>
            </a:r>
            <a:endParaRPr sz="4000">
              <a:latin typeface="Arial"/>
              <a:cs typeface="Arial"/>
            </a:endParaRPr>
          </a:p>
          <a:p>
            <a:pPr marL="1606550">
              <a:lnSpc>
                <a:spcPts val="2870"/>
              </a:lnSpc>
            </a:pPr>
            <a:r>
              <a:rPr sz="2400" b="1" i="1" spc="-5" dirty="0">
                <a:solidFill>
                  <a:srgbClr val="000098"/>
                </a:solidFill>
                <a:latin typeface="Arial-BoldItalicMT"/>
                <a:cs typeface="Arial-BoldItalicMT"/>
              </a:rPr>
              <a:t>Paul Verlaine, </a:t>
            </a:r>
            <a:r>
              <a:rPr sz="2400" b="1" i="1" dirty="0">
                <a:solidFill>
                  <a:srgbClr val="000098"/>
                </a:solidFill>
                <a:latin typeface="Arial-BoldItalicMT"/>
                <a:cs typeface="Arial-BoldItalicMT"/>
              </a:rPr>
              <a:t>" </a:t>
            </a:r>
            <a:r>
              <a:rPr sz="2400" b="1" i="1" spc="-5" dirty="0">
                <a:solidFill>
                  <a:srgbClr val="000098"/>
                </a:solidFill>
                <a:latin typeface="Arial-BoldItalicMT"/>
                <a:cs typeface="Arial-BoldItalicMT"/>
              </a:rPr>
              <a:t>Imité de Catulle", Premiers</a:t>
            </a:r>
            <a:r>
              <a:rPr sz="2400" b="1" i="1" spc="50" dirty="0">
                <a:solidFill>
                  <a:srgbClr val="000098"/>
                </a:solidFill>
                <a:latin typeface="Arial-BoldItalicMT"/>
                <a:cs typeface="Arial-BoldItalicMT"/>
              </a:rPr>
              <a:t> </a:t>
            </a:r>
            <a:r>
              <a:rPr sz="2400" b="1" i="1" spc="-5" dirty="0">
                <a:solidFill>
                  <a:srgbClr val="000098"/>
                </a:solidFill>
                <a:latin typeface="Arial-BoldItalicMT"/>
                <a:cs typeface="Arial-BoldItalicMT"/>
              </a:rPr>
              <a:t>Vers.</a:t>
            </a:r>
            <a:endParaRPr sz="2400">
              <a:latin typeface="Arial-BoldItalicMT"/>
              <a:cs typeface="Arial-BoldItalic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2875" y="1178718"/>
            <a:ext cx="9001125" cy="471487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7469" y="34290"/>
            <a:ext cx="9053830" cy="1854200"/>
          </a:xfrm>
          <a:prstGeom prst="rect">
            <a:avLst/>
          </a:prstGeom>
        </p:spPr>
        <p:txBody>
          <a:bodyPr vert="horz" wrap="square" lIns="0" tIns="12700" rIns="0" bIns="0" rtlCol="0">
            <a:spAutoFit/>
          </a:bodyPr>
          <a:lstStyle/>
          <a:p>
            <a:pPr marL="12700">
              <a:lnSpc>
                <a:spcPct val="100000"/>
              </a:lnSpc>
              <a:spcBef>
                <a:spcPts val="100"/>
              </a:spcBef>
            </a:pPr>
            <a:r>
              <a:rPr sz="4000" b="1" dirty="0">
                <a:latin typeface="Arial"/>
                <a:cs typeface="Arial"/>
              </a:rPr>
              <a:t>« </a:t>
            </a:r>
            <a:r>
              <a:rPr sz="4000" b="1" spc="-5" dirty="0">
                <a:latin typeface="Arial"/>
                <a:cs typeface="Arial"/>
              </a:rPr>
              <a:t>Ce </a:t>
            </a:r>
            <a:r>
              <a:rPr sz="4000" b="1" spc="-10" dirty="0">
                <a:latin typeface="Arial"/>
                <a:cs typeface="Arial"/>
              </a:rPr>
              <a:t>que d'abord vous nous</a:t>
            </a:r>
            <a:r>
              <a:rPr sz="4000" b="1" spc="0" dirty="0">
                <a:latin typeface="Arial"/>
                <a:cs typeface="Arial"/>
              </a:rPr>
              <a:t> </a:t>
            </a:r>
            <a:r>
              <a:rPr sz="4000" b="1" spc="-5" dirty="0">
                <a:latin typeface="Arial"/>
                <a:cs typeface="Arial"/>
              </a:rPr>
              <a:t>montrez,</a:t>
            </a:r>
            <a:endParaRPr sz="4000">
              <a:latin typeface="Arial"/>
              <a:cs typeface="Arial"/>
            </a:endParaRPr>
          </a:p>
          <a:p>
            <a:pPr>
              <a:lnSpc>
                <a:spcPct val="100000"/>
              </a:lnSpc>
              <a:spcBef>
                <a:spcPts val="25"/>
              </a:spcBef>
            </a:pPr>
            <a:endParaRPr sz="4150">
              <a:latin typeface="Times New Roman"/>
              <a:cs typeface="Times New Roman"/>
            </a:endParaRPr>
          </a:p>
          <a:p>
            <a:pPr marL="438150">
              <a:lnSpc>
                <a:spcPct val="100000"/>
              </a:lnSpc>
            </a:pPr>
            <a:r>
              <a:rPr sz="4000" b="1" spc="-10" dirty="0">
                <a:latin typeface="Arial"/>
                <a:cs typeface="Arial"/>
              </a:rPr>
              <a:t>voyages,</a:t>
            </a:r>
            <a:endParaRPr sz="4000">
              <a:latin typeface="Arial"/>
              <a:cs typeface="Arial"/>
            </a:endParaRPr>
          </a:p>
        </p:txBody>
      </p:sp>
      <p:sp>
        <p:nvSpPr>
          <p:cNvPr id="4" name="object 4"/>
          <p:cNvSpPr txBox="1"/>
          <p:nvPr/>
        </p:nvSpPr>
        <p:spPr>
          <a:xfrm>
            <a:off x="77469" y="5580379"/>
            <a:ext cx="8985885" cy="1244600"/>
          </a:xfrm>
          <a:prstGeom prst="rect">
            <a:avLst/>
          </a:prstGeom>
        </p:spPr>
        <p:txBody>
          <a:bodyPr vert="horz" wrap="square" lIns="0" tIns="12700" rIns="0" bIns="0" rtlCol="0">
            <a:spAutoFit/>
          </a:bodyPr>
          <a:lstStyle/>
          <a:p>
            <a:pPr marL="12700">
              <a:lnSpc>
                <a:spcPct val="100000"/>
              </a:lnSpc>
              <a:spcBef>
                <a:spcPts val="100"/>
              </a:spcBef>
            </a:pPr>
            <a:r>
              <a:rPr sz="4000" b="1" spc="-5" dirty="0">
                <a:latin typeface="Arial"/>
                <a:cs typeface="Arial"/>
              </a:rPr>
              <a:t>c'est notre ordure lancée </a:t>
            </a:r>
            <a:r>
              <a:rPr sz="3300" b="1" i="1" spc="-7" baseline="7575" dirty="0">
                <a:latin typeface="Arial-BoldItalicMT"/>
                <a:cs typeface="Arial-BoldItalicMT"/>
              </a:rPr>
              <a:t>Claude</a:t>
            </a:r>
            <a:r>
              <a:rPr sz="3300" b="1" i="1" spc="465" baseline="7575" dirty="0">
                <a:latin typeface="Arial-BoldItalicMT"/>
                <a:cs typeface="Arial-BoldItalicMT"/>
              </a:rPr>
              <a:t> </a:t>
            </a:r>
            <a:r>
              <a:rPr sz="3300" b="1" i="1" spc="-7" baseline="7575" dirty="0">
                <a:latin typeface="Arial-BoldItalicMT"/>
                <a:cs typeface="Arial-BoldItalicMT"/>
              </a:rPr>
              <a:t>Lévi-Strauss,</a:t>
            </a:r>
            <a:endParaRPr sz="3300" baseline="7575">
              <a:latin typeface="Arial-BoldItalicMT"/>
              <a:cs typeface="Arial-BoldItalicMT"/>
            </a:endParaRPr>
          </a:p>
          <a:p>
            <a:pPr marL="1430655">
              <a:lnSpc>
                <a:spcPct val="100000"/>
              </a:lnSpc>
            </a:pPr>
            <a:r>
              <a:rPr sz="4000" b="1" spc="-5" dirty="0">
                <a:latin typeface="Arial"/>
                <a:cs typeface="Arial"/>
              </a:rPr>
              <a:t>au visage </a:t>
            </a:r>
            <a:r>
              <a:rPr sz="4000" b="1" spc="-10" dirty="0">
                <a:latin typeface="Arial"/>
                <a:cs typeface="Arial"/>
              </a:rPr>
              <a:t>de </a:t>
            </a:r>
            <a:r>
              <a:rPr sz="4000" b="1" spc="-330" dirty="0">
                <a:latin typeface="Arial"/>
                <a:cs typeface="Arial"/>
              </a:rPr>
              <a:t>l'human</a:t>
            </a:r>
            <a:r>
              <a:rPr sz="3300" b="1" i="1" spc="-494" baseline="63131" dirty="0">
                <a:latin typeface="Arial-BoldItalicMT"/>
                <a:cs typeface="Arial-BoldItalicMT"/>
              </a:rPr>
              <a:t>Tr</a:t>
            </a:r>
            <a:r>
              <a:rPr sz="4000" b="1" spc="-330" dirty="0">
                <a:latin typeface="Arial"/>
                <a:cs typeface="Arial"/>
              </a:rPr>
              <a:t>i</a:t>
            </a:r>
            <a:r>
              <a:rPr sz="3300" b="1" i="1" spc="-494" baseline="63131" dirty="0">
                <a:latin typeface="Arial-BoldItalicMT"/>
                <a:cs typeface="Arial-BoldItalicMT"/>
              </a:rPr>
              <a:t>is</a:t>
            </a:r>
            <a:r>
              <a:rPr sz="4000" b="1" spc="-330" dirty="0">
                <a:latin typeface="Arial"/>
                <a:cs typeface="Arial"/>
              </a:rPr>
              <a:t>t</a:t>
            </a:r>
            <a:r>
              <a:rPr sz="3300" b="1" i="1" spc="-494" baseline="63131" dirty="0">
                <a:latin typeface="Arial-BoldItalicMT"/>
                <a:cs typeface="Arial-BoldItalicMT"/>
              </a:rPr>
              <a:t>t</a:t>
            </a:r>
            <a:r>
              <a:rPr sz="4000" b="1" spc="-330" dirty="0">
                <a:latin typeface="Arial"/>
                <a:cs typeface="Arial"/>
              </a:rPr>
              <a:t>é</a:t>
            </a:r>
            <a:r>
              <a:rPr sz="3300" b="1" i="1" spc="-494" baseline="63131" dirty="0">
                <a:latin typeface="Arial-BoldItalicMT"/>
                <a:cs typeface="Arial-BoldItalicMT"/>
              </a:rPr>
              <a:t>es</a:t>
            </a:r>
            <a:r>
              <a:rPr sz="4000" b="1" spc="-330" dirty="0">
                <a:latin typeface="Arial"/>
                <a:cs typeface="Arial"/>
              </a:rPr>
              <a:t>.»</a:t>
            </a:r>
            <a:r>
              <a:rPr sz="3300" b="1" i="1" spc="-494" baseline="63131" dirty="0">
                <a:latin typeface="Arial-BoldItalicMT"/>
                <a:cs typeface="Arial-BoldItalicMT"/>
              </a:rPr>
              <a:t>Tropiques.</a:t>
            </a:r>
            <a:endParaRPr sz="3300" baseline="63131">
              <a:latin typeface="Arial-BoldItalicMT"/>
              <a:cs typeface="Arial-BoldItalic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7221" y="259858"/>
            <a:ext cx="5109556" cy="634958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7469" y="34290"/>
            <a:ext cx="8941435" cy="3683000"/>
          </a:xfrm>
          <a:prstGeom prst="rect">
            <a:avLst/>
          </a:prstGeom>
        </p:spPr>
        <p:txBody>
          <a:bodyPr vert="horz" wrap="square" lIns="0" tIns="12700" rIns="0" bIns="0" rtlCol="0">
            <a:spAutoFit/>
          </a:bodyPr>
          <a:lstStyle/>
          <a:p>
            <a:pPr marL="12700">
              <a:lnSpc>
                <a:spcPct val="100000"/>
              </a:lnSpc>
              <a:spcBef>
                <a:spcPts val="100"/>
              </a:spcBef>
            </a:pPr>
            <a:r>
              <a:rPr sz="4000" b="1" dirty="0">
                <a:latin typeface="Arial"/>
                <a:cs typeface="Arial"/>
              </a:rPr>
              <a:t>« </a:t>
            </a:r>
            <a:r>
              <a:rPr sz="4000" b="1" spc="-10" dirty="0">
                <a:latin typeface="Arial"/>
                <a:cs typeface="Arial"/>
              </a:rPr>
              <a:t>Voyager, </a:t>
            </a:r>
            <a:r>
              <a:rPr sz="4000" b="1" spc="-5" dirty="0">
                <a:latin typeface="Arial"/>
                <a:cs typeface="Arial"/>
              </a:rPr>
              <a:t>c'est bien utile, ça</a:t>
            </a:r>
            <a:r>
              <a:rPr sz="4000" b="1" spc="25" dirty="0">
                <a:latin typeface="Arial"/>
                <a:cs typeface="Arial"/>
              </a:rPr>
              <a:t> </a:t>
            </a:r>
            <a:r>
              <a:rPr sz="4000" b="1" spc="-5" dirty="0">
                <a:latin typeface="Arial"/>
                <a:cs typeface="Arial"/>
              </a:rPr>
              <a:t>fait</a:t>
            </a:r>
            <a:endParaRPr sz="4000">
              <a:latin typeface="Arial"/>
              <a:cs typeface="Arial"/>
            </a:endParaRPr>
          </a:p>
          <a:p>
            <a:pPr>
              <a:lnSpc>
                <a:spcPct val="100000"/>
              </a:lnSpc>
              <a:spcBef>
                <a:spcPts val="25"/>
              </a:spcBef>
            </a:pPr>
            <a:endParaRPr sz="4150">
              <a:latin typeface="Times New Roman"/>
              <a:cs typeface="Times New Roman"/>
            </a:endParaRPr>
          </a:p>
          <a:p>
            <a:pPr marL="12700">
              <a:lnSpc>
                <a:spcPct val="100000"/>
              </a:lnSpc>
              <a:tabLst>
                <a:tab pos="5676900" algn="l"/>
              </a:tabLst>
            </a:pPr>
            <a:r>
              <a:rPr sz="4000" b="1" spc="-5" dirty="0">
                <a:latin typeface="Arial"/>
                <a:cs typeface="Arial"/>
              </a:rPr>
              <a:t>travailler	l'imagination.</a:t>
            </a:r>
            <a:endParaRPr sz="4000">
              <a:latin typeface="Arial"/>
              <a:cs typeface="Arial"/>
            </a:endParaRPr>
          </a:p>
          <a:p>
            <a:pPr>
              <a:lnSpc>
                <a:spcPct val="100000"/>
              </a:lnSpc>
              <a:spcBef>
                <a:spcPts val="30"/>
              </a:spcBef>
            </a:pPr>
            <a:endParaRPr sz="4150">
              <a:latin typeface="Times New Roman"/>
              <a:cs typeface="Times New Roman"/>
            </a:endParaRPr>
          </a:p>
          <a:p>
            <a:pPr marL="12700">
              <a:lnSpc>
                <a:spcPct val="100000"/>
              </a:lnSpc>
            </a:pPr>
            <a:r>
              <a:rPr sz="4000" b="1" spc="-10" dirty="0">
                <a:latin typeface="Arial"/>
                <a:cs typeface="Arial"/>
              </a:rPr>
              <a:t>Tout </a:t>
            </a:r>
            <a:r>
              <a:rPr sz="4000" b="1" dirty="0">
                <a:latin typeface="Arial"/>
                <a:cs typeface="Arial"/>
              </a:rPr>
              <a:t>le </a:t>
            </a:r>
            <a:r>
              <a:rPr sz="4000" b="1" spc="-5" dirty="0">
                <a:latin typeface="Arial"/>
                <a:cs typeface="Arial"/>
              </a:rPr>
              <a:t>reste n'est </a:t>
            </a:r>
            <a:r>
              <a:rPr sz="4000" b="1" spc="-10" dirty="0">
                <a:latin typeface="Arial"/>
                <a:cs typeface="Arial"/>
              </a:rPr>
              <a:t>que</a:t>
            </a:r>
            <a:r>
              <a:rPr sz="4000" b="1" spc="5" dirty="0">
                <a:latin typeface="Arial"/>
                <a:cs typeface="Arial"/>
              </a:rPr>
              <a:t> </a:t>
            </a:r>
            <a:r>
              <a:rPr sz="4000" b="1" spc="-10" dirty="0">
                <a:latin typeface="Arial"/>
                <a:cs typeface="Arial"/>
              </a:rPr>
              <a:t>déceptions</a:t>
            </a:r>
            <a:endParaRPr sz="4000">
              <a:latin typeface="Arial"/>
              <a:cs typeface="Arial"/>
            </a:endParaRPr>
          </a:p>
          <a:p>
            <a:pPr marL="2847340">
              <a:lnSpc>
                <a:spcPct val="100000"/>
              </a:lnSpc>
            </a:pPr>
            <a:r>
              <a:rPr sz="4000" b="1" spc="-5" dirty="0">
                <a:latin typeface="Arial"/>
                <a:cs typeface="Arial"/>
              </a:rPr>
              <a:t>et</a:t>
            </a:r>
            <a:r>
              <a:rPr sz="4000" b="1" dirty="0">
                <a:latin typeface="Arial"/>
                <a:cs typeface="Arial"/>
              </a:rPr>
              <a:t> </a:t>
            </a:r>
            <a:r>
              <a:rPr sz="4000" b="1" spc="-5" dirty="0">
                <a:latin typeface="Arial"/>
                <a:cs typeface="Arial"/>
              </a:rPr>
              <a:t>fatigues.</a:t>
            </a:r>
            <a:endParaRPr sz="4000">
              <a:latin typeface="Arial"/>
              <a:cs typeface="Arial"/>
            </a:endParaRPr>
          </a:p>
        </p:txBody>
      </p:sp>
      <p:sp>
        <p:nvSpPr>
          <p:cNvPr id="4" name="object 4"/>
          <p:cNvSpPr txBox="1"/>
          <p:nvPr/>
        </p:nvSpPr>
        <p:spPr>
          <a:xfrm>
            <a:off x="786130" y="5519420"/>
            <a:ext cx="3239135" cy="1244600"/>
          </a:xfrm>
          <a:prstGeom prst="rect">
            <a:avLst/>
          </a:prstGeom>
        </p:spPr>
        <p:txBody>
          <a:bodyPr vert="horz" wrap="square" lIns="0" tIns="12700" rIns="0" bIns="0" rtlCol="0">
            <a:spAutoFit/>
          </a:bodyPr>
          <a:lstStyle/>
          <a:p>
            <a:pPr marL="295910" marR="5080" indent="-283210">
              <a:lnSpc>
                <a:spcPct val="100000"/>
              </a:lnSpc>
              <a:spcBef>
                <a:spcPts val="100"/>
              </a:spcBef>
            </a:pPr>
            <a:r>
              <a:rPr sz="4000" b="1" spc="-5" dirty="0">
                <a:latin typeface="Arial"/>
                <a:cs typeface="Arial"/>
              </a:rPr>
              <a:t>Notre</a:t>
            </a:r>
            <a:r>
              <a:rPr sz="4000" b="1" spc="-70" dirty="0">
                <a:latin typeface="Arial"/>
                <a:cs typeface="Arial"/>
              </a:rPr>
              <a:t> </a:t>
            </a:r>
            <a:r>
              <a:rPr sz="4000" b="1" spc="-10" dirty="0">
                <a:latin typeface="Arial"/>
                <a:cs typeface="Arial"/>
              </a:rPr>
              <a:t>voyage  </a:t>
            </a:r>
            <a:r>
              <a:rPr sz="4000" b="1" spc="-5" dirty="0">
                <a:latin typeface="Arial"/>
                <a:cs typeface="Arial"/>
              </a:rPr>
              <a:t>entièrement</a:t>
            </a:r>
            <a:endParaRPr sz="4000">
              <a:latin typeface="Arial"/>
              <a:cs typeface="Arial"/>
            </a:endParaRPr>
          </a:p>
        </p:txBody>
      </p:sp>
      <p:sp>
        <p:nvSpPr>
          <p:cNvPr id="5" name="object 5"/>
          <p:cNvSpPr txBox="1"/>
          <p:nvPr/>
        </p:nvSpPr>
        <p:spPr>
          <a:xfrm>
            <a:off x="5132985" y="5519420"/>
            <a:ext cx="2795905" cy="1244600"/>
          </a:xfrm>
          <a:prstGeom prst="rect">
            <a:avLst/>
          </a:prstGeom>
        </p:spPr>
        <p:txBody>
          <a:bodyPr vert="horz" wrap="square" lIns="0" tIns="12700" rIns="0" bIns="0" rtlCol="0">
            <a:spAutoFit/>
          </a:bodyPr>
          <a:lstStyle/>
          <a:p>
            <a:pPr marL="102235" marR="5080" indent="-90170">
              <a:lnSpc>
                <a:spcPct val="100000"/>
              </a:lnSpc>
              <a:spcBef>
                <a:spcPts val="100"/>
              </a:spcBef>
            </a:pPr>
            <a:r>
              <a:rPr sz="4000" b="1" dirty="0">
                <a:latin typeface="Arial"/>
                <a:cs typeface="Arial"/>
              </a:rPr>
              <a:t>à </a:t>
            </a:r>
            <a:r>
              <a:rPr sz="4000" b="1" spc="-10" dirty="0">
                <a:latin typeface="Arial"/>
                <a:cs typeface="Arial"/>
              </a:rPr>
              <a:t>nous </a:t>
            </a:r>
            <a:r>
              <a:rPr sz="4000" b="1" spc="-5" dirty="0">
                <a:latin typeface="Arial"/>
                <a:cs typeface="Arial"/>
              </a:rPr>
              <a:t>est  </a:t>
            </a:r>
            <a:r>
              <a:rPr sz="4000" b="1" dirty="0">
                <a:latin typeface="Arial"/>
                <a:cs typeface="Arial"/>
              </a:rPr>
              <a:t>im</a:t>
            </a:r>
            <a:r>
              <a:rPr sz="4000" b="1" spc="-5" dirty="0">
                <a:latin typeface="Arial"/>
                <a:cs typeface="Arial"/>
              </a:rPr>
              <a:t>a</a:t>
            </a:r>
            <a:r>
              <a:rPr sz="4000" b="1" spc="-15" dirty="0">
                <a:latin typeface="Arial"/>
                <a:cs typeface="Arial"/>
              </a:rPr>
              <a:t>g</a:t>
            </a:r>
            <a:r>
              <a:rPr sz="4000" b="1" spc="0" dirty="0">
                <a:latin typeface="Arial"/>
                <a:cs typeface="Arial"/>
              </a:rPr>
              <a:t>i</a:t>
            </a:r>
            <a:r>
              <a:rPr sz="4000" b="1" spc="-5" dirty="0">
                <a:latin typeface="Arial"/>
                <a:cs typeface="Arial"/>
              </a:rPr>
              <a:t>n</a:t>
            </a:r>
            <a:r>
              <a:rPr sz="4000" b="1" spc="-20" dirty="0">
                <a:latin typeface="Arial"/>
                <a:cs typeface="Arial"/>
              </a:rPr>
              <a:t>a</a:t>
            </a:r>
            <a:r>
              <a:rPr sz="4000" b="1" spc="0" dirty="0">
                <a:latin typeface="Arial"/>
                <a:cs typeface="Arial"/>
              </a:rPr>
              <a:t>i</a:t>
            </a:r>
            <a:r>
              <a:rPr sz="4000" b="1" dirty="0">
                <a:latin typeface="Arial"/>
                <a:cs typeface="Arial"/>
              </a:rPr>
              <a:t>r</a:t>
            </a:r>
            <a:r>
              <a:rPr sz="4000" b="1" spc="-5" dirty="0">
                <a:latin typeface="Arial"/>
                <a:cs typeface="Arial"/>
              </a:rPr>
              <a:t>e</a:t>
            </a:r>
            <a:r>
              <a:rPr sz="4000" b="1" dirty="0">
                <a:latin typeface="Arial"/>
                <a:cs typeface="Arial"/>
              </a:rPr>
              <a:t>.</a:t>
            </a:r>
            <a:endParaRPr sz="40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7469" y="34290"/>
            <a:ext cx="9036050" cy="2311400"/>
          </a:xfrm>
          <a:prstGeom prst="rect">
            <a:avLst/>
          </a:prstGeom>
        </p:spPr>
        <p:txBody>
          <a:bodyPr vert="horz" wrap="square" lIns="0" tIns="12700" rIns="0" bIns="0" rtlCol="0">
            <a:spAutoFit/>
          </a:bodyPr>
          <a:lstStyle/>
          <a:p>
            <a:pPr marL="12700" marR="5080">
              <a:lnSpc>
                <a:spcPct val="100000"/>
              </a:lnSpc>
              <a:spcBef>
                <a:spcPts val="100"/>
              </a:spcBef>
            </a:pPr>
            <a:r>
              <a:rPr sz="5000" b="0" i="0" spc="-110" dirty="0">
                <a:latin typeface="Arial"/>
                <a:cs typeface="Arial"/>
              </a:rPr>
              <a:t>«</a:t>
            </a:r>
            <a:r>
              <a:rPr sz="5000" b="0" i="0" dirty="0">
                <a:latin typeface="Arial"/>
                <a:cs typeface="Arial"/>
              </a:rPr>
              <a:t> </a:t>
            </a:r>
            <a:r>
              <a:rPr sz="5000" b="0" i="0" spc="225" dirty="0">
                <a:latin typeface="Arial"/>
                <a:cs typeface="Arial"/>
              </a:rPr>
              <a:t>Certes,</a:t>
            </a:r>
            <a:r>
              <a:rPr sz="5000" b="0" i="0" spc="-145" dirty="0">
                <a:latin typeface="Arial"/>
                <a:cs typeface="Arial"/>
              </a:rPr>
              <a:t> </a:t>
            </a:r>
            <a:r>
              <a:rPr sz="5000" b="0" i="0" spc="585" dirty="0">
                <a:latin typeface="Arial"/>
                <a:cs typeface="Arial"/>
              </a:rPr>
              <a:t>un</a:t>
            </a:r>
            <a:r>
              <a:rPr sz="5000" b="0" i="0" spc="-140" dirty="0">
                <a:latin typeface="Arial"/>
                <a:cs typeface="Arial"/>
              </a:rPr>
              <a:t> </a:t>
            </a:r>
            <a:r>
              <a:rPr sz="5000" b="0" i="0" spc="340" dirty="0">
                <a:latin typeface="Arial"/>
                <a:cs typeface="Arial"/>
              </a:rPr>
              <a:t>rêve</a:t>
            </a:r>
            <a:r>
              <a:rPr sz="5000" b="0" i="0" spc="-150" dirty="0">
                <a:latin typeface="Arial"/>
                <a:cs typeface="Arial"/>
              </a:rPr>
              <a:t> </a:t>
            </a:r>
            <a:r>
              <a:rPr sz="5000" b="0" i="0" spc="165" dirty="0">
                <a:latin typeface="Arial"/>
                <a:cs typeface="Arial"/>
              </a:rPr>
              <a:t>de</a:t>
            </a:r>
            <a:r>
              <a:rPr sz="5000" b="0" i="0" spc="-150" dirty="0">
                <a:latin typeface="Arial"/>
                <a:cs typeface="Arial"/>
              </a:rPr>
              <a:t> </a:t>
            </a:r>
            <a:r>
              <a:rPr sz="5000" b="0" i="0" spc="305" dirty="0">
                <a:latin typeface="Arial"/>
                <a:cs typeface="Arial"/>
              </a:rPr>
              <a:t>beignet,  </a:t>
            </a:r>
            <a:r>
              <a:rPr sz="5000" b="0" i="0" spc="190" dirty="0">
                <a:latin typeface="Arial"/>
                <a:cs typeface="Arial"/>
              </a:rPr>
              <a:t>c'est </a:t>
            </a:r>
            <a:r>
              <a:rPr sz="5000" b="0" i="0" spc="585" dirty="0">
                <a:latin typeface="Arial"/>
                <a:cs typeface="Arial"/>
              </a:rPr>
              <a:t>un</a:t>
            </a:r>
            <a:r>
              <a:rPr sz="5000" b="0" i="0" spc="-480" dirty="0">
                <a:latin typeface="Arial"/>
                <a:cs typeface="Arial"/>
              </a:rPr>
              <a:t> </a:t>
            </a:r>
            <a:r>
              <a:rPr sz="5000" b="0" i="0" spc="290" dirty="0">
                <a:latin typeface="Arial"/>
                <a:cs typeface="Arial"/>
              </a:rPr>
              <a:t>rêve,</a:t>
            </a:r>
            <a:endParaRPr sz="5000">
              <a:latin typeface="Arial"/>
              <a:cs typeface="Arial"/>
            </a:endParaRPr>
          </a:p>
          <a:p>
            <a:pPr marL="12700">
              <a:lnSpc>
                <a:spcPct val="100000"/>
              </a:lnSpc>
            </a:pPr>
            <a:r>
              <a:rPr sz="5000" b="0" i="0" spc="150" dirty="0">
                <a:latin typeface="Arial"/>
                <a:cs typeface="Arial"/>
              </a:rPr>
              <a:t>pas </a:t>
            </a:r>
            <a:r>
              <a:rPr sz="5000" b="0" i="0" spc="585" dirty="0">
                <a:latin typeface="Arial"/>
                <a:cs typeface="Arial"/>
              </a:rPr>
              <a:t>un</a:t>
            </a:r>
            <a:r>
              <a:rPr sz="5000" b="0" i="0" spc="-445" dirty="0">
                <a:latin typeface="Arial"/>
                <a:cs typeface="Arial"/>
              </a:rPr>
              <a:t> </a:t>
            </a:r>
            <a:r>
              <a:rPr sz="5000" b="0" i="0" spc="305" dirty="0">
                <a:latin typeface="Arial"/>
                <a:cs typeface="Arial"/>
              </a:rPr>
              <a:t>beignet,</a:t>
            </a:r>
            <a:endParaRPr sz="5000">
              <a:latin typeface="Arial"/>
              <a:cs typeface="Arial"/>
            </a:endParaRPr>
          </a:p>
        </p:txBody>
      </p:sp>
      <p:sp>
        <p:nvSpPr>
          <p:cNvPr id="4" name="object 4"/>
          <p:cNvSpPr txBox="1"/>
          <p:nvPr/>
        </p:nvSpPr>
        <p:spPr>
          <a:xfrm>
            <a:off x="77469" y="4605020"/>
            <a:ext cx="8963660" cy="1917700"/>
          </a:xfrm>
          <a:prstGeom prst="rect">
            <a:avLst/>
          </a:prstGeom>
        </p:spPr>
        <p:txBody>
          <a:bodyPr vert="horz" wrap="square" lIns="0" tIns="12700" rIns="0" bIns="0" rtlCol="0">
            <a:spAutoFit/>
          </a:bodyPr>
          <a:lstStyle/>
          <a:p>
            <a:pPr marL="12700" marR="1358900">
              <a:lnSpc>
                <a:spcPct val="100000"/>
              </a:lnSpc>
              <a:spcBef>
                <a:spcPts val="100"/>
              </a:spcBef>
            </a:pPr>
            <a:r>
              <a:rPr sz="5000" spc="305" dirty="0">
                <a:latin typeface="Arial"/>
                <a:cs typeface="Arial"/>
              </a:rPr>
              <a:t>mais</a:t>
            </a:r>
            <a:r>
              <a:rPr sz="5000" spc="-150" dirty="0">
                <a:latin typeface="Arial"/>
                <a:cs typeface="Arial"/>
              </a:rPr>
              <a:t> </a:t>
            </a:r>
            <a:r>
              <a:rPr sz="5000" spc="585" dirty="0">
                <a:latin typeface="Arial"/>
                <a:cs typeface="Arial"/>
              </a:rPr>
              <a:t>un</a:t>
            </a:r>
            <a:r>
              <a:rPr sz="5000" spc="-150" dirty="0">
                <a:latin typeface="Arial"/>
                <a:cs typeface="Arial"/>
              </a:rPr>
              <a:t> </a:t>
            </a:r>
            <a:r>
              <a:rPr sz="5000" spc="340" dirty="0">
                <a:latin typeface="Arial"/>
                <a:cs typeface="Arial"/>
              </a:rPr>
              <a:t>rêve</a:t>
            </a:r>
            <a:r>
              <a:rPr sz="5000" spc="-160" dirty="0">
                <a:latin typeface="Arial"/>
                <a:cs typeface="Arial"/>
              </a:rPr>
              <a:t> </a:t>
            </a:r>
            <a:r>
              <a:rPr sz="5000" spc="160" dirty="0">
                <a:latin typeface="Arial"/>
                <a:cs typeface="Arial"/>
              </a:rPr>
              <a:t>de</a:t>
            </a:r>
            <a:r>
              <a:rPr sz="5000" spc="-160" dirty="0">
                <a:latin typeface="Arial"/>
                <a:cs typeface="Arial"/>
              </a:rPr>
              <a:t> </a:t>
            </a:r>
            <a:r>
              <a:rPr sz="5000" spc="225" dirty="0">
                <a:latin typeface="Arial"/>
                <a:cs typeface="Arial"/>
              </a:rPr>
              <a:t>voyage,  </a:t>
            </a:r>
            <a:r>
              <a:rPr sz="5000" spc="190" dirty="0">
                <a:latin typeface="Arial"/>
                <a:cs typeface="Arial"/>
              </a:rPr>
              <a:t>c'est</a:t>
            </a:r>
            <a:r>
              <a:rPr sz="5000" spc="-155" dirty="0">
                <a:latin typeface="Arial"/>
                <a:cs typeface="Arial"/>
              </a:rPr>
              <a:t> </a:t>
            </a:r>
            <a:r>
              <a:rPr sz="5000" spc="275" dirty="0">
                <a:latin typeface="Arial"/>
                <a:cs typeface="Arial"/>
              </a:rPr>
              <a:t>déjà</a:t>
            </a:r>
            <a:r>
              <a:rPr sz="5000" spc="-160" dirty="0">
                <a:latin typeface="Arial"/>
                <a:cs typeface="Arial"/>
              </a:rPr>
              <a:t> </a:t>
            </a:r>
            <a:r>
              <a:rPr sz="5000" spc="585" dirty="0">
                <a:latin typeface="Arial"/>
                <a:cs typeface="Arial"/>
              </a:rPr>
              <a:t>un</a:t>
            </a:r>
            <a:r>
              <a:rPr sz="5000" spc="-145" dirty="0">
                <a:latin typeface="Arial"/>
                <a:cs typeface="Arial"/>
              </a:rPr>
              <a:t> </a:t>
            </a:r>
            <a:r>
              <a:rPr sz="5000" spc="225" dirty="0">
                <a:latin typeface="Arial"/>
                <a:cs typeface="Arial"/>
              </a:rPr>
              <a:t>voyage.</a:t>
            </a:r>
            <a:r>
              <a:rPr sz="5000" spc="-150" dirty="0">
                <a:latin typeface="Arial"/>
                <a:cs typeface="Arial"/>
              </a:rPr>
              <a:t> </a:t>
            </a:r>
            <a:r>
              <a:rPr sz="5000" spc="-110" dirty="0">
                <a:latin typeface="Arial"/>
                <a:cs typeface="Arial"/>
              </a:rPr>
              <a:t>»</a:t>
            </a:r>
            <a:endParaRPr sz="5000">
              <a:latin typeface="Arial"/>
              <a:cs typeface="Arial"/>
            </a:endParaRPr>
          </a:p>
          <a:p>
            <a:pPr marR="5080" algn="r">
              <a:lnSpc>
                <a:spcPts val="2890"/>
              </a:lnSpc>
              <a:tabLst>
                <a:tab pos="1221740" algn="l"/>
              </a:tabLst>
            </a:pPr>
            <a:r>
              <a:rPr sz="2450" b="1" i="1" spc="5" dirty="0">
                <a:latin typeface="BookAntiqua-BoldItalic"/>
                <a:cs typeface="BookAntiqua-BoldItalic"/>
              </a:rPr>
              <a:t>M</a:t>
            </a:r>
            <a:r>
              <a:rPr sz="2450" b="1" i="1" spc="185" dirty="0">
                <a:latin typeface="BookAntiqua-BoldItalic"/>
                <a:cs typeface="BookAntiqua-BoldItalic"/>
              </a:rPr>
              <a:t>a</a:t>
            </a:r>
            <a:r>
              <a:rPr sz="2450" b="1" i="1" spc="525" dirty="0">
                <a:latin typeface="BookAntiqua-BoldItalic"/>
                <a:cs typeface="BookAntiqua-BoldItalic"/>
              </a:rPr>
              <a:t>r</a:t>
            </a:r>
            <a:r>
              <a:rPr sz="2450" b="1" i="1" spc="375" dirty="0">
                <a:latin typeface="BookAntiqua-BoldItalic"/>
                <a:cs typeface="BookAntiqua-BoldItalic"/>
              </a:rPr>
              <a:t>e</a:t>
            </a:r>
            <a:r>
              <a:rPr sz="2450" b="1" i="1" spc="390" dirty="0">
                <a:latin typeface="BookAntiqua-BoldItalic"/>
                <a:cs typeface="BookAntiqua-BoldItalic"/>
              </a:rPr>
              <a:t>k</a:t>
            </a:r>
            <a:r>
              <a:rPr sz="2450" b="1" i="1" dirty="0">
                <a:latin typeface="BookAntiqua-BoldItalic"/>
                <a:cs typeface="BookAntiqua-BoldItalic"/>
              </a:rPr>
              <a:t>	</a:t>
            </a:r>
            <a:r>
              <a:rPr sz="2450" b="1" i="1" spc="215" dirty="0">
                <a:latin typeface="BookAntiqua-BoldItalic"/>
                <a:cs typeface="BookAntiqua-BoldItalic"/>
              </a:rPr>
              <a:t>H</a:t>
            </a:r>
            <a:r>
              <a:rPr sz="2450" b="1" i="1" spc="185" dirty="0">
                <a:latin typeface="BookAntiqua-BoldItalic"/>
                <a:cs typeface="BookAntiqua-BoldItalic"/>
              </a:rPr>
              <a:t>a</a:t>
            </a:r>
            <a:r>
              <a:rPr sz="2450" b="1" i="1" spc="254" dirty="0">
                <a:latin typeface="BookAntiqua-BoldItalic"/>
                <a:cs typeface="BookAntiqua-BoldItalic"/>
              </a:rPr>
              <a:t>l</a:t>
            </a:r>
            <a:r>
              <a:rPr sz="2450" b="1" i="1" spc="355" dirty="0">
                <a:latin typeface="BookAntiqua-BoldItalic"/>
                <a:cs typeface="BookAntiqua-BoldItalic"/>
              </a:rPr>
              <a:t>t</a:t>
            </a:r>
            <a:r>
              <a:rPr sz="2450" b="1" i="1" spc="375" dirty="0">
                <a:latin typeface="BookAntiqua-BoldItalic"/>
                <a:cs typeface="BookAntiqua-BoldItalic"/>
              </a:rPr>
              <a:t>e</a:t>
            </a:r>
            <a:r>
              <a:rPr sz="2450" b="1" i="1" spc="325" dirty="0">
                <a:latin typeface="BookAntiqua-BoldItalic"/>
                <a:cs typeface="BookAntiqua-BoldItalic"/>
              </a:rPr>
              <a:t>r</a:t>
            </a:r>
            <a:endParaRPr sz="2450">
              <a:latin typeface="BookAntiqua-BoldItalic"/>
              <a:cs typeface="BookAntiqua-BoldItal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7469" y="34290"/>
            <a:ext cx="8897620" cy="6606540"/>
          </a:xfrm>
          <a:prstGeom prst="rect">
            <a:avLst/>
          </a:prstGeom>
        </p:spPr>
        <p:txBody>
          <a:bodyPr vert="horz" wrap="square" lIns="0" tIns="12700" rIns="0" bIns="0" rtlCol="0">
            <a:spAutoFit/>
          </a:bodyPr>
          <a:lstStyle/>
          <a:p>
            <a:pPr marL="12700">
              <a:lnSpc>
                <a:spcPct val="100000"/>
              </a:lnSpc>
              <a:spcBef>
                <a:spcPts val="100"/>
              </a:spcBef>
              <a:tabLst>
                <a:tab pos="591185" algn="l"/>
                <a:tab pos="2736850" algn="l"/>
                <a:tab pos="5405755" algn="l"/>
              </a:tabLst>
            </a:pPr>
            <a:r>
              <a:rPr sz="4800" b="1" dirty="0">
                <a:solidFill>
                  <a:srgbClr val="000066"/>
                </a:solidFill>
                <a:latin typeface="Cooper Black"/>
                <a:cs typeface="Cooper Black"/>
              </a:rPr>
              <a:t>«	</a:t>
            </a:r>
            <a:r>
              <a:rPr sz="4800" b="1" spc="290" dirty="0">
                <a:solidFill>
                  <a:srgbClr val="000066"/>
                </a:solidFill>
                <a:latin typeface="Cooper Black"/>
                <a:cs typeface="Cooper Black"/>
              </a:rPr>
              <a:t>Amer	</a:t>
            </a:r>
            <a:r>
              <a:rPr sz="4800" b="1" spc="330" dirty="0">
                <a:solidFill>
                  <a:srgbClr val="000066"/>
                </a:solidFill>
                <a:latin typeface="Cooper Black"/>
                <a:cs typeface="Cooper Black"/>
              </a:rPr>
              <a:t>savoir,	</a:t>
            </a:r>
            <a:r>
              <a:rPr sz="4800" b="1" spc="305" dirty="0">
                <a:solidFill>
                  <a:srgbClr val="000066"/>
                </a:solidFill>
                <a:latin typeface="Cooper Black"/>
                <a:cs typeface="Cooper Black"/>
              </a:rPr>
              <a:t>celui</a:t>
            </a:r>
            <a:endParaRPr sz="4800">
              <a:latin typeface="Cooper Black"/>
              <a:cs typeface="Cooper Black"/>
            </a:endParaRPr>
          </a:p>
          <a:p>
            <a:pPr marL="12700" marR="721995">
              <a:lnSpc>
                <a:spcPct val="99900"/>
              </a:lnSpc>
              <a:spcBef>
                <a:spcPts val="5"/>
              </a:spcBef>
              <a:tabLst>
                <a:tab pos="1024890" algn="l"/>
                <a:tab pos="2209800" algn="l"/>
                <a:tab pos="2231390" algn="l"/>
                <a:tab pos="3785235" algn="l"/>
                <a:tab pos="4897120" algn="l"/>
                <a:tab pos="7510780" algn="l"/>
                <a:tab pos="7549515" algn="l"/>
              </a:tabLst>
            </a:pPr>
            <a:r>
              <a:rPr sz="4800" b="1" spc="300" dirty="0">
                <a:solidFill>
                  <a:srgbClr val="000066"/>
                </a:solidFill>
                <a:latin typeface="Cooper Black"/>
                <a:cs typeface="Cooper Black"/>
              </a:rPr>
              <a:t>qu’on		</a:t>
            </a:r>
            <a:r>
              <a:rPr sz="4800" b="1" spc="290" dirty="0">
                <a:solidFill>
                  <a:srgbClr val="000066"/>
                </a:solidFill>
                <a:latin typeface="Cooper Black"/>
                <a:cs typeface="Cooper Black"/>
              </a:rPr>
              <a:t>tire	</a:t>
            </a:r>
            <a:r>
              <a:rPr sz="4800" b="1" spc="190" dirty="0">
                <a:solidFill>
                  <a:srgbClr val="000066"/>
                </a:solidFill>
                <a:latin typeface="Cooper Black"/>
                <a:cs typeface="Cooper Black"/>
              </a:rPr>
              <a:t>du	</a:t>
            </a:r>
            <a:r>
              <a:rPr sz="4800" b="1" spc="315" dirty="0">
                <a:solidFill>
                  <a:srgbClr val="000066"/>
                </a:solidFill>
                <a:latin typeface="Cooper Black"/>
                <a:cs typeface="Cooper Black"/>
              </a:rPr>
              <a:t>voyage		</a:t>
            </a:r>
            <a:r>
              <a:rPr sz="4800" b="1" dirty="0">
                <a:solidFill>
                  <a:srgbClr val="000066"/>
                </a:solidFill>
                <a:latin typeface="Cooper Black"/>
                <a:cs typeface="Cooper Black"/>
              </a:rPr>
              <a:t>!  </a:t>
            </a:r>
            <a:r>
              <a:rPr sz="4800" b="1" spc="385" dirty="0">
                <a:solidFill>
                  <a:srgbClr val="000066"/>
                </a:solidFill>
                <a:latin typeface="Cooper Black"/>
                <a:cs typeface="Cooper Black"/>
              </a:rPr>
              <a:t>L</a:t>
            </a:r>
            <a:r>
              <a:rPr sz="4800" b="1" dirty="0">
                <a:solidFill>
                  <a:srgbClr val="000066"/>
                </a:solidFill>
                <a:latin typeface="Cooper Black"/>
                <a:cs typeface="Cooper Black"/>
              </a:rPr>
              <a:t>e	</a:t>
            </a:r>
            <a:r>
              <a:rPr sz="4800" b="1" spc="400" dirty="0">
                <a:solidFill>
                  <a:srgbClr val="000066"/>
                </a:solidFill>
                <a:latin typeface="Cooper Black"/>
                <a:cs typeface="Cooper Black"/>
              </a:rPr>
              <a:t>m</a:t>
            </a:r>
            <a:r>
              <a:rPr sz="4800" b="1" spc="380" dirty="0">
                <a:solidFill>
                  <a:srgbClr val="000066"/>
                </a:solidFill>
                <a:latin typeface="Cooper Black"/>
                <a:cs typeface="Cooper Black"/>
              </a:rPr>
              <a:t>o</a:t>
            </a:r>
            <a:r>
              <a:rPr sz="4800" b="1" spc="390" dirty="0">
                <a:solidFill>
                  <a:srgbClr val="000066"/>
                </a:solidFill>
                <a:latin typeface="Cooper Black"/>
                <a:cs typeface="Cooper Black"/>
              </a:rPr>
              <a:t>n</a:t>
            </a:r>
            <a:r>
              <a:rPr sz="4800" b="1" spc="380" dirty="0">
                <a:solidFill>
                  <a:srgbClr val="000066"/>
                </a:solidFill>
                <a:latin typeface="Cooper Black"/>
                <a:cs typeface="Cooper Black"/>
              </a:rPr>
              <a:t>d</a:t>
            </a:r>
            <a:r>
              <a:rPr sz="4800" b="1" spc="390" dirty="0">
                <a:solidFill>
                  <a:srgbClr val="000066"/>
                </a:solidFill>
                <a:latin typeface="Cooper Black"/>
                <a:cs typeface="Cooper Black"/>
              </a:rPr>
              <a:t>e</a:t>
            </a:r>
            <a:r>
              <a:rPr sz="4800" b="1" dirty="0">
                <a:solidFill>
                  <a:srgbClr val="000066"/>
                </a:solidFill>
                <a:latin typeface="Cooper Black"/>
                <a:cs typeface="Cooper Black"/>
              </a:rPr>
              <a:t>,	</a:t>
            </a:r>
            <a:r>
              <a:rPr sz="4800" b="1" spc="-1140" dirty="0">
                <a:solidFill>
                  <a:srgbClr val="000066"/>
                </a:solidFill>
                <a:latin typeface="Cooper Black"/>
                <a:cs typeface="Cooper Black"/>
              </a:rPr>
              <a:t> </a:t>
            </a:r>
            <a:r>
              <a:rPr sz="4800" b="1" spc="400" dirty="0">
                <a:solidFill>
                  <a:srgbClr val="000066"/>
                </a:solidFill>
                <a:latin typeface="Cooper Black"/>
                <a:cs typeface="Cooper Black"/>
              </a:rPr>
              <a:t>m</a:t>
            </a:r>
            <a:r>
              <a:rPr sz="4800" b="1" spc="390" dirty="0">
                <a:solidFill>
                  <a:srgbClr val="000066"/>
                </a:solidFill>
                <a:latin typeface="Cooper Black"/>
                <a:cs typeface="Cooper Black"/>
              </a:rPr>
              <a:t>o</a:t>
            </a:r>
            <a:r>
              <a:rPr sz="4800" b="1" spc="380" dirty="0">
                <a:solidFill>
                  <a:srgbClr val="000066"/>
                </a:solidFill>
                <a:latin typeface="Cooper Black"/>
                <a:cs typeface="Cooper Black"/>
              </a:rPr>
              <a:t>n</a:t>
            </a:r>
            <a:r>
              <a:rPr sz="4800" b="1" spc="390" dirty="0">
                <a:solidFill>
                  <a:srgbClr val="000066"/>
                </a:solidFill>
                <a:latin typeface="Cooper Black"/>
                <a:cs typeface="Cooper Black"/>
              </a:rPr>
              <a:t>ot</a:t>
            </a:r>
            <a:r>
              <a:rPr sz="4800" b="1" spc="380" dirty="0">
                <a:solidFill>
                  <a:srgbClr val="000066"/>
                </a:solidFill>
                <a:latin typeface="Cooper Black"/>
                <a:cs typeface="Cooper Black"/>
              </a:rPr>
              <a:t>on</a:t>
            </a:r>
            <a:r>
              <a:rPr sz="4800" b="1" dirty="0">
                <a:solidFill>
                  <a:srgbClr val="000066"/>
                </a:solidFill>
                <a:latin typeface="Cooper Black"/>
                <a:cs typeface="Cooper Black"/>
              </a:rPr>
              <a:t>e	</a:t>
            </a:r>
            <a:r>
              <a:rPr sz="4800" b="1" spc="390" dirty="0">
                <a:solidFill>
                  <a:srgbClr val="000066"/>
                </a:solidFill>
                <a:latin typeface="Cooper Black"/>
                <a:cs typeface="Cooper Black"/>
              </a:rPr>
              <a:t>e</a:t>
            </a:r>
            <a:r>
              <a:rPr sz="4800" b="1" dirty="0">
                <a:solidFill>
                  <a:srgbClr val="000066"/>
                </a:solidFill>
                <a:latin typeface="Cooper Black"/>
                <a:cs typeface="Cooper Black"/>
              </a:rPr>
              <a:t>t  </a:t>
            </a:r>
            <a:r>
              <a:rPr sz="4800" b="1" spc="315" dirty="0">
                <a:solidFill>
                  <a:srgbClr val="000066"/>
                </a:solidFill>
                <a:latin typeface="Cooper Black"/>
                <a:cs typeface="Cooper Black"/>
              </a:rPr>
              <a:t>petit,	</a:t>
            </a:r>
            <a:r>
              <a:rPr sz="4800" b="1" spc="350" dirty="0">
                <a:solidFill>
                  <a:srgbClr val="000066"/>
                </a:solidFill>
                <a:latin typeface="Cooper Black"/>
                <a:cs typeface="Cooper Black"/>
              </a:rPr>
              <a:t>aujourd’hui,</a:t>
            </a:r>
            <a:endParaRPr sz="4800">
              <a:latin typeface="Cooper Black"/>
              <a:cs typeface="Cooper Black"/>
            </a:endParaRPr>
          </a:p>
          <a:p>
            <a:pPr marL="12700" marR="595630">
              <a:lnSpc>
                <a:spcPct val="100000"/>
              </a:lnSpc>
              <a:tabLst>
                <a:tab pos="1894839" algn="l"/>
                <a:tab pos="2005330" algn="l"/>
                <a:tab pos="3403600" algn="l"/>
                <a:tab pos="5022850" algn="l"/>
                <a:tab pos="5100955" algn="l"/>
              </a:tabLst>
            </a:pPr>
            <a:r>
              <a:rPr sz="4800" b="1" spc="390" dirty="0">
                <a:solidFill>
                  <a:srgbClr val="000066"/>
                </a:solidFill>
                <a:latin typeface="Cooper Black"/>
                <a:cs typeface="Cooper Black"/>
              </a:rPr>
              <a:t>H</a:t>
            </a:r>
            <a:r>
              <a:rPr sz="4800" b="1" spc="400" dirty="0">
                <a:solidFill>
                  <a:srgbClr val="000066"/>
                </a:solidFill>
                <a:latin typeface="Cooper Black"/>
                <a:cs typeface="Cooper Black"/>
              </a:rPr>
              <a:t>i</a:t>
            </a:r>
            <a:r>
              <a:rPr sz="4800" b="1" spc="390" dirty="0">
                <a:solidFill>
                  <a:srgbClr val="000066"/>
                </a:solidFill>
                <a:latin typeface="Cooper Black"/>
                <a:cs typeface="Cooper Black"/>
              </a:rPr>
              <a:t>er</a:t>
            </a:r>
            <a:r>
              <a:rPr sz="4800" b="1" dirty="0">
                <a:solidFill>
                  <a:srgbClr val="000066"/>
                </a:solidFill>
                <a:latin typeface="Cooper Black"/>
                <a:cs typeface="Cooper Black"/>
              </a:rPr>
              <a:t>,		</a:t>
            </a:r>
            <a:r>
              <a:rPr sz="4800" b="1" spc="390" dirty="0">
                <a:solidFill>
                  <a:srgbClr val="000066"/>
                </a:solidFill>
                <a:latin typeface="Cooper Black"/>
                <a:cs typeface="Cooper Black"/>
              </a:rPr>
              <a:t>de</a:t>
            </a:r>
            <a:r>
              <a:rPr sz="4800" b="1" spc="400" dirty="0">
                <a:solidFill>
                  <a:srgbClr val="000066"/>
                </a:solidFill>
                <a:latin typeface="Cooper Black"/>
                <a:cs typeface="Cooper Black"/>
              </a:rPr>
              <a:t>m</a:t>
            </a:r>
            <a:r>
              <a:rPr sz="4800" b="1" spc="390" dirty="0">
                <a:solidFill>
                  <a:srgbClr val="000066"/>
                </a:solidFill>
                <a:latin typeface="Cooper Black"/>
                <a:cs typeface="Cooper Black"/>
              </a:rPr>
              <a:t>a</a:t>
            </a:r>
            <a:r>
              <a:rPr sz="4800" b="1" spc="400" dirty="0">
                <a:solidFill>
                  <a:srgbClr val="000066"/>
                </a:solidFill>
                <a:latin typeface="Cooper Black"/>
                <a:cs typeface="Cooper Black"/>
              </a:rPr>
              <a:t>i</a:t>
            </a:r>
            <a:r>
              <a:rPr sz="4800" b="1" spc="380" dirty="0">
                <a:solidFill>
                  <a:srgbClr val="000066"/>
                </a:solidFill>
                <a:latin typeface="Cooper Black"/>
                <a:cs typeface="Cooper Black"/>
              </a:rPr>
              <a:t>n</a:t>
            </a:r>
            <a:r>
              <a:rPr sz="4800" b="1" dirty="0">
                <a:solidFill>
                  <a:srgbClr val="000066"/>
                </a:solidFill>
                <a:latin typeface="Cooper Black"/>
                <a:cs typeface="Cooper Black"/>
              </a:rPr>
              <a:t>,	</a:t>
            </a:r>
            <a:r>
              <a:rPr sz="4800" b="1" spc="390" dirty="0">
                <a:solidFill>
                  <a:srgbClr val="000066"/>
                </a:solidFill>
                <a:latin typeface="Cooper Black"/>
                <a:cs typeface="Cooper Black"/>
              </a:rPr>
              <a:t>to</a:t>
            </a:r>
            <a:r>
              <a:rPr sz="4800" b="1" spc="385" dirty="0">
                <a:solidFill>
                  <a:srgbClr val="000066"/>
                </a:solidFill>
                <a:latin typeface="Cooper Black"/>
                <a:cs typeface="Cooper Black"/>
              </a:rPr>
              <a:t>u</a:t>
            </a:r>
            <a:r>
              <a:rPr sz="4800" b="1" spc="390" dirty="0">
                <a:solidFill>
                  <a:srgbClr val="000066"/>
                </a:solidFill>
                <a:latin typeface="Cooper Black"/>
                <a:cs typeface="Cooper Black"/>
              </a:rPr>
              <a:t>jo</a:t>
            </a:r>
            <a:r>
              <a:rPr sz="4800" b="1" spc="380" dirty="0">
                <a:solidFill>
                  <a:srgbClr val="000066"/>
                </a:solidFill>
                <a:latin typeface="Cooper Black"/>
                <a:cs typeface="Cooper Black"/>
              </a:rPr>
              <a:t>u</a:t>
            </a:r>
            <a:r>
              <a:rPr sz="4800" b="1" spc="400" dirty="0">
                <a:solidFill>
                  <a:srgbClr val="000066"/>
                </a:solidFill>
                <a:latin typeface="Cooper Black"/>
                <a:cs typeface="Cooper Black"/>
              </a:rPr>
              <a:t>rs</a:t>
            </a:r>
            <a:r>
              <a:rPr sz="4800" b="1" dirty="0">
                <a:solidFill>
                  <a:srgbClr val="000066"/>
                </a:solidFill>
                <a:latin typeface="Cooper Black"/>
                <a:cs typeface="Cooper Black"/>
              </a:rPr>
              <a:t>,  </a:t>
            </a:r>
            <a:r>
              <a:rPr sz="4800" b="1" spc="280" dirty="0">
                <a:solidFill>
                  <a:srgbClr val="000066"/>
                </a:solidFill>
                <a:latin typeface="Cooper Black"/>
                <a:cs typeface="Cooper Black"/>
              </a:rPr>
              <a:t>nous	</a:t>
            </a:r>
            <a:r>
              <a:rPr sz="4800" b="1" spc="290" dirty="0">
                <a:solidFill>
                  <a:srgbClr val="000066"/>
                </a:solidFill>
                <a:latin typeface="Cooper Black"/>
                <a:cs typeface="Cooper Black"/>
              </a:rPr>
              <a:t>fait	voir		</a:t>
            </a:r>
            <a:r>
              <a:rPr sz="4800" b="1" spc="305" dirty="0">
                <a:solidFill>
                  <a:srgbClr val="000066"/>
                </a:solidFill>
                <a:latin typeface="Cooper Black"/>
                <a:cs typeface="Cooper Black"/>
              </a:rPr>
              <a:t>notre</a:t>
            </a:r>
            <a:endParaRPr sz="4800">
              <a:latin typeface="Cooper Black"/>
              <a:cs typeface="Cooper Black"/>
            </a:endParaRPr>
          </a:p>
          <a:p>
            <a:pPr marL="12700">
              <a:lnSpc>
                <a:spcPts val="5750"/>
              </a:lnSpc>
              <a:tabLst>
                <a:tab pos="2293620" algn="l"/>
              </a:tabLst>
            </a:pPr>
            <a:r>
              <a:rPr sz="4800" b="1" spc="310" dirty="0">
                <a:solidFill>
                  <a:srgbClr val="000066"/>
                </a:solidFill>
                <a:latin typeface="Cooper Black"/>
                <a:cs typeface="Cooper Black"/>
              </a:rPr>
              <a:t>image	</a:t>
            </a:r>
            <a:r>
              <a:rPr sz="4800" b="1" dirty="0">
                <a:solidFill>
                  <a:srgbClr val="000066"/>
                </a:solidFill>
                <a:latin typeface="Cooper Black"/>
                <a:cs typeface="Cooper Black"/>
              </a:rPr>
              <a:t>:</a:t>
            </a:r>
            <a:endParaRPr sz="4800">
              <a:latin typeface="Cooper Black"/>
              <a:cs typeface="Cooper Black"/>
            </a:endParaRPr>
          </a:p>
          <a:p>
            <a:pPr marL="12700" marR="5080">
              <a:lnSpc>
                <a:spcPct val="100000"/>
              </a:lnSpc>
              <a:tabLst>
                <a:tab pos="1136015" algn="l"/>
                <a:tab pos="1597025" algn="l"/>
                <a:tab pos="3563620" algn="l"/>
                <a:tab pos="3583304" algn="l"/>
                <a:tab pos="6487795" algn="l"/>
                <a:tab pos="6928484" algn="l"/>
                <a:tab pos="7293609" algn="l"/>
              </a:tabLst>
            </a:pPr>
            <a:r>
              <a:rPr sz="4800" b="1" spc="385" dirty="0">
                <a:solidFill>
                  <a:srgbClr val="000066"/>
                </a:solidFill>
                <a:latin typeface="Cooper Black"/>
                <a:cs typeface="Cooper Black"/>
              </a:rPr>
              <a:t>U</a:t>
            </a:r>
            <a:r>
              <a:rPr sz="4800" b="1" spc="380" dirty="0">
                <a:solidFill>
                  <a:srgbClr val="000066"/>
                </a:solidFill>
                <a:latin typeface="Cooper Black"/>
                <a:cs typeface="Cooper Black"/>
              </a:rPr>
              <a:t>n</a:t>
            </a:r>
            <a:r>
              <a:rPr sz="4800" b="1" dirty="0">
                <a:solidFill>
                  <a:srgbClr val="000066"/>
                </a:solidFill>
                <a:latin typeface="Cooper Black"/>
                <a:cs typeface="Cooper Black"/>
              </a:rPr>
              <a:t>e	</a:t>
            </a:r>
            <a:r>
              <a:rPr sz="4800" b="1" spc="390" dirty="0">
                <a:solidFill>
                  <a:srgbClr val="000066"/>
                </a:solidFill>
                <a:latin typeface="Cooper Black"/>
                <a:cs typeface="Cooper Black"/>
              </a:rPr>
              <a:t>oa</a:t>
            </a:r>
            <a:r>
              <a:rPr sz="4800" b="1" spc="400" dirty="0">
                <a:solidFill>
                  <a:srgbClr val="000066"/>
                </a:solidFill>
                <a:latin typeface="Cooper Black"/>
                <a:cs typeface="Cooper Black"/>
              </a:rPr>
              <a:t>si</a:t>
            </a:r>
            <a:r>
              <a:rPr sz="4800" b="1" dirty="0">
                <a:solidFill>
                  <a:srgbClr val="000066"/>
                </a:solidFill>
                <a:latin typeface="Cooper Black"/>
                <a:cs typeface="Cooper Black"/>
              </a:rPr>
              <a:t>s	</a:t>
            </a:r>
            <a:r>
              <a:rPr sz="4800" b="1" spc="390" dirty="0">
                <a:solidFill>
                  <a:srgbClr val="000066"/>
                </a:solidFill>
                <a:latin typeface="Cooper Black"/>
                <a:cs typeface="Cooper Black"/>
              </a:rPr>
              <a:t>d</a:t>
            </a:r>
            <a:r>
              <a:rPr sz="4800" b="1" spc="380" dirty="0">
                <a:solidFill>
                  <a:srgbClr val="000066"/>
                </a:solidFill>
                <a:latin typeface="Cooper Black"/>
                <a:cs typeface="Cooper Black"/>
              </a:rPr>
              <a:t>’</a:t>
            </a:r>
            <a:r>
              <a:rPr sz="4800" b="1" spc="385" dirty="0">
                <a:solidFill>
                  <a:srgbClr val="000066"/>
                </a:solidFill>
                <a:latin typeface="Cooper Black"/>
                <a:cs typeface="Cooper Black"/>
              </a:rPr>
              <a:t>h</a:t>
            </a:r>
            <a:r>
              <a:rPr sz="4800" b="1" spc="390" dirty="0">
                <a:solidFill>
                  <a:srgbClr val="000066"/>
                </a:solidFill>
                <a:latin typeface="Cooper Black"/>
                <a:cs typeface="Cooper Black"/>
              </a:rPr>
              <a:t>or</a:t>
            </a:r>
            <a:r>
              <a:rPr sz="4800" b="1" spc="400" dirty="0">
                <a:solidFill>
                  <a:srgbClr val="000066"/>
                </a:solidFill>
                <a:latin typeface="Cooper Black"/>
                <a:cs typeface="Cooper Black"/>
              </a:rPr>
              <a:t>r</a:t>
            </a:r>
            <a:r>
              <a:rPr sz="4800" b="1" spc="390" dirty="0">
                <a:solidFill>
                  <a:srgbClr val="000066"/>
                </a:solidFill>
                <a:latin typeface="Cooper Black"/>
                <a:cs typeface="Cooper Black"/>
              </a:rPr>
              <a:t>e</a:t>
            </a:r>
            <a:r>
              <a:rPr sz="4800" b="1" spc="380" dirty="0">
                <a:solidFill>
                  <a:srgbClr val="000066"/>
                </a:solidFill>
                <a:latin typeface="Cooper Black"/>
                <a:cs typeface="Cooper Black"/>
              </a:rPr>
              <a:t>u</a:t>
            </a:r>
            <a:r>
              <a:rPr sz="4800" b="1" dirty="0">
                <a:solidFill>
                  <a:srgbClr val="000066"/>
                </a:solidFill>
                <a:latin typeface="Cooper Black"/>
                <a:cs typeface="Cooper Black"/>
              </a:rPr>
              <a:t>r	</a:t>
            </a:r>
            <a:r>
              <a:rPr sz="4800" b="1" spc="380" dirty="0">
                <a:solidFill>
                  <a:srgbClr val="000066"/>
                </a:solidFill>
                <a:latin typeface="Cooper Black"/>
                <a:cs typeface="Cooper Black"/>
              </a:rPr>
              <a:t>d</a:t>
            </a:r>
            <a:r>
              <a:rPr sz="4800" b="1" spc="390" dirty="0">
                <a:solidFill>
                  <a:srgbClr val="000066"/>
                </a:solidFill>
                <a:latin typeface="Cooper Black"/>
                <a:cs typeface="Cooper Black"/>
              </a:rPr>
              <a:t>a</a:t>
            </a:r>
            <a:r>
              <a:rPr sz="4800" b="1" spc="380" dirty="0">
                <a:solidFill>
                  <a:srgbClr val="000066"/>
                </a:solidFill>
                <a:latin typeface="Cooper Black"/>
                <a:cs typeface="Cooper Black"/>
              </a:rPr>
              <a:t>n</a:t>
            </a:r>
            <a:r>
              <a:rPr sz="4800" b="1" dirty="0">
                <a:solidFill>
                  <a:srgbClr val="000066"/>
                </a:solidFill>
                <a:latin typeface="Cooper Black"/>
                <a:cs typeface="Cooper Black"/>
              </a:rPr>
              <a:t>s  </a:t>
            </a:r>
            <a:r>
              <a:rPr sz="4800" b="1" spc="185" dirty="0">
                <a:solidFill>
                  <a:srgbClr val="000066"/>
                </a:solidFill>
                <a:latin typeface="Cooper Black"/>
                <a:cs typeface="Cooper Black"/>
              </a:rPr>
              <a:t>un	</a:t>
            </a:r>
            <a:r>
              <a:rPr sz="4800" b="1" spc="325" dirty="0">
                <a:solidFill>
                  <a:srgbClr val="000066"/>
                </a:solidFill>
                <a:latin typeface="Cooper Black"/>
                <a:cs typeface="Cooper Black"/>
              </a:rPr>
              <a:t>désert		d’ennui	</a:t>
            </a:r>
            <a:r>
              <a:rPr sz="4800" b="1" dirty="0">
                <a:solidFill>
                  <a:srgbClr val="000066"/>
                </a:solidFill>
                <a:latin typeface="Cooper Black"/>
                <a:cs typeface="Cooper Black"/>
              </a:rPr>
              <a:t>!	»</a:t>
            </a:r>
            <a:endParaRPr sz="4800">
              <a:latin typeface="Cooper Black"/>
              <a:cs typeface="Cooper Blac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TotalTime>
  <Words>1162</Words>
  <Application>Microsoft Macintosh PowerPoint</Application>
  <PresentationFormat>On-screen Show (4:3)</PresentationFormat>
  <Paragraphs>149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«L'amour est libre il n'est  jamais soumis au sort. O Lou le mien est plus fort  encor que la mort.</vt:lpstr>
      <vt:lpstr>" J'aimerais bien t'emmener,  mais j'ai appris, ces derniers jours,</vt:lpstr>
      <vt:lpstr>« Heureux qui comme Ulysse,  a fait un beau voyage,</vt:lpstr>
      <vt:lpstr>«Ah! qu'il est bon au retour,  le foyer, Et qu'il est doux,</vt:lpstr>
      <vt:lpstr>PowerPoint Presentation</vt:lpstr>
      <vt:lpstr>PowerPoint Presentation</vt:lpstr>
      <vt:lpstr>« Certes, un rêve de beignet,  c'est un rêve, pas un beignet,</vt:lpstr>
      <vt:lpstr>PowerPoint Presentation</vt:lpstr>
      <vt:lpstr>Le voyage,</vt:lpstr>
      <vt:lpstr>PowerPoint Presentation</vt:lpstr>
      <vt:lpstr>Voyager, c'est magnifique !!!  On peut partager nos émotions  avec d'autres personnes dans  d'autres espaces et lieux.</vt:lpstr>
      <vt:lpstr>Le voyage,  c'est découvrir</vt:lpstr>
      <vt:lpstr>PowerPoint Presentation</vt:lpstr>
      <vt:lpstr>Voyager, c’ est faire chanter  sa propre imagination</vt:lpstr>
      <vt:lpstr>Je rêve dans mon lit. Je rêve que je suis dans</vt:lpstr>
      <vt:lpstr>Voyager, c’est</vt:lpstr>
      <vt:lpstr>Voyager nous transmet une  sensation de liberté.</vt:lpstr>
      <vt:lpstr>Le voyage est ép rouver d es  sensations nouvelles qui te  d onnent un bien-  être intérieur .</vt:lpstr>
      <vt:lpstr>Voyager, c’est rester à  bouche bée devant  toutes les beautés du monde et</vt:lpstr>
      <vt:lpstr>Chaque fois qu’on s’embarque pour  un voyage on ne sait pas qui on  rencontrera et ce qu’on verra,</vt:lpstr>
      <vt:lpstr>Le plus beau voyage, c’est celui qu’on  fait avec l’imagination:</vt:lpstr>
      <vt:lpstr>PowerPoint Presentation</vt:lpstr>
      <vt:lpstr>PowerPoint Presentation</vt:lpstr>
      <vt:lpstr>PowerPoint Presentation</vt:lpstr>
      <vt:lpstr>Vidéo - Astuces-Voyages: </vt:lpstr>
      <vt:lpstr>Regardez cette vidéo pour découvrir le voyage en sac à dos et répondez aux questions: </vt:lpstr>
      <vt:lpstr>PowerPoint Presentation</vt:lpstr>
      <vt:lpstr>Consultez d’ailleurs …</vt:lpstr>
      <vt:lpstr>Production écrite </vt:lpstr>
      <vt:lpstr>Chez vous </vt:lpstr>
      <vt:lpstr>Le grand tour de Suisse </vt:lpstr>
      <vt:lpstr>PowerPoint Presentation</vt:lpstr>
      <vt:lpstr>CAS Dans le cadre de votre projet CAS vous formez un comité organisateur de 4 élèves et planifiez un voyage dans une région ou un pays francophone. Il faudra se mettre d’accord sur le type de séjour (culturel, linguistique, gastronomique, sportif...). Il faudra préparer des prospectus, des plans, prévoir des excursions et des balades, organiser les transferts et les déplacements... </vt:lpstr>
      <vt:lpstr>Enfin vous allez:   Déterminer un programme de voyage Établir un budget global et sa répartition (les transports, l’hébergement, la restauration, les visites, les activités, les dépenses courantes...) Soumettre votre proposition à votre conseiller CAS </vt:lpstr>
      <vt:lpstr>Profil de l'apprenant Audacieux et ouvert d’esprit : L’apprenant développe sa curiosité et sou goût du voyage parce-que les voyages forment la jeunesse. Il réfléchit et comprend aussi les dynamiques qui ont radicalement changé notre manière de partir en voyage.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Baldi</dc:creator>
  <cp:lastModifiedBy>Yelena Smith</cp:lastModifiedBy>
  <cp:revision>13</cp:revision>
  <dcterms:created xsi:type="dcterms:W3CDTF">2020-11-08T23:02:24Z</dcterms:created>
  <dcterms:modified xsi:type="dcterms:W3CDTF">2020-11-08T23:53:05Z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2011-02-18T00:00:00Z</vt:filetime>
  </property>
  <property fmtid="{D5CDD505-2E9C-101B-9397-08002B2CF9AE}" pid="3" name="Creator">
    <vt:lpwstr>Impress</vt:lpwstr>
  </property>
  <property fmtid="{D5CDD505-2E9C-101B-9397-08002B2CF9AE}" pid="4" name="LastSaved">
    <vt:filetime>2011-02-18T00:00:00Z</vt:filetime>
  </property>
</Properties>
</file>